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71" r:id="rId6"/>
    <p:sldId id="257" r:id="rId7"/>
    <p:sldId id="258" r:id="rId8"/>
    <p:sldId id="260" r:id="rId9"/>
    <p:sldId id="293" r:id="rId10"/>
    <p:sldId id="261" r:id="rId11"/>
    <p:sldId id="290" r:id="rId12"/>
    <p:sldId id="294" r:id="rId13"/>
    <p:sldId id="278" r:id="rId14"/>
    <p:sldId id="291" r:id="rId15"/>
    <p:sldId id="295" r:id="rId16"/>
    <p:sldId id="279" r:id="rId17"/>
    <p:sldId id="280" r:id="rId18"/>
    <p:sldId id="262" r:id="rId19"/>
    <p:sldId id="263" r:id="rId20"/>
    <p:sldId id="296" r:id="rId21"/>
    <p:sldId id="266" r:id="rId22"/>
    <p:sldId id="284" r:id="rId23"/>
    <p:sldId id="297" r:id="rId24"/>
    <p:sldId id="282" r:id="rId25"/>
    <p:sldId id="285" r:id="rId26"/>
    <p:sldId id="298" r:id="rId27"/>
    <p:sldId id="283" r:id="rId28"/>
    <p:sldId id="289" r:id="rId29"/>
    <p:sldId id="286" r:id="rId30"/>
    <p:sldId id="287" r:id="rId31"/>
    <p:sldId id="288" r:id="rId32"/>
    <p:sldId id="274" r:id="rId33"/>
    <p:sldId id="27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2E2"/>
    <a:srgbClr val="3C6CB7"/>
    <a:srgbClr val="DAEBF2"/>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7" autoAdjust="0"/>
    <p:restoredTop sz="86432" autoAdjust="0"/>
  </p:normalViewPr>
  <p:slideViewPr>
    <p:cSldViewPr snapToGrid="0">
      <p:cViewPr varScale="1">
        <p:scale>
          <a:sx n="77" d="100"/>
          <a:sy n="77" d="100"/>
        </p:scale>
        <p:origin x="300"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12/13/2022</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sz="6600" dirty="0"/>
              <a:t>NETLIFY</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sz="2400" dirty="0">
                <a:latin typeface="Book Antiqua" panose="02040602050305030304" pitchFamily="18" charset="0"/>
              </a:rPr>
              <a:t>By: CWD-B8-PM Group 4</a:t>
            </a:r>
          </a:p>
        </p:txBody>
      </p:sp>
      <p:sp>
        <p:nvSpPr>
          <p:cNvPr id="2" name="Text Placeholder 12">
            <a:extLst>
              <a:ext uri="{FF2B5EF4-FFF2-40B4-BE49-F238E27FC236}">
                <a16:creationId xmlns:a16="http://schemas.microsoft.com/office/drawing/2014/main" id="{30C33F69-4329-F9F2-0332-6C0FD8FB3C08}"/>
              </a:ext>
            </a:extLst>
          </p:cNvPr>
          <p:cNvSpPr txBox="1">
            <a:spLocks/>
          </p:cNvSpPr>
          <p:nvPr/>
        </p:nvSpPr>
        <p:spPr>
          <a:xfrm>
            <a:off x="838934" y="4511954"/>
            <a:ext cx="4989628" cy="81602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80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ok Antiqua" panose="02040602050305030304" pitchFamily="18" charset="0"/>
              </a:rPr>
              <a:t>Trainer: Bobby Ferrer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041979" y="1300723"/>
            <a:ext cx="1738689" cy="580029"/>
          </a:xfrm>
        </p:spPr>
        <p:txBody>
          <a:bodyPr/>
          <a:lstStyle/>
          <a:p>
            <a:r>
              <a:rPr lang="en-US" sz="4800" dirty="0">
                <a:solidFill>
                  <a:srgbClr val="FF0000"/>
                </a:solidFill>
              </a:rPr>
              <a:t>USES</a:t>
            </a:r>
          </a:p>
        </p:txBody>
      </p:sp>
      <p:sp>
        <p:nvSpPr>
          <p:cNvPr id="8" name="Text Placeholder 47">
            <a:extLst>
              <a:ext uri="{FF2B5EF4-FFF2-40B4-BE49-F238E27FC236}">
                <a16:creationId xmlns:a16="http://schemas.microsoft.com/office/drawing/2014/main" id="{67E4DE99-43D5-F1D6-B4D8-77573B96C55D}"/>
              </a:ext>
            </a:extLst>
          </p:cNvPr>
          <p:cNvSpPr txBox="1">
            <a:spLocks/>
          </p:cNvSpPr>
          <p:nvPr/>
        </p:nvSpPr>
        <p:spPr>
          <a:xfrm>
            <a:off x="442235" y="2253070"/>
            <a:ext cx="7574423" cy="7229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b="1" dirty="0">
                <a:solidFill>
                  <a:schemeClr val="accent6">
                    <a:lumMod val="75000"/>
                  </a:schemeClr>
                </a:solidFill>
              </a:rPr>
              <a:t> Serverless Functions</a:t>
            </a:r>
            <a:r>
              <a:rPr lang="en-US" b="1" dirty="0">
                <a:solidFill>
                  <a:schemeClr val="accent6">
                    <a:lumMod val="75000"/>
                  </a:schemeClr>
                </a:solidFill>
              </a:rPr>
              <a:t> </a:t>
            </a:r>
          </a:p>
        </p:txBody>
      </p:sp>
      <p:sp>
        <p:nvSpPr>
          <p:cNvPr id="9" name="Text Placeholder 38">
            <a:extLst>
              <a:ext uri="{FF2B5EF4-FFF2-40B4-BE49-F238E27FC236}">
                <a16:creationId xmlns:a16="http://schemas.microsoft.com/office/drawing/2014/main" id="{8E21F0BE-F5E5-D676-F00F-709CCC043F58}"/>
              </a:ext>
            </a:extLst>
          </p:cNvPr>
          <p:cNvSpPr txBox="1">
            <a:spLocks/>
          </p:cNvSpPr>
          <p:nvPr/>
        </p:nvSpPr>
        <p:spPr>
          <a:xfrm>
            <a:off x="1206323" y="3429000"/>
            <a:ext cx="9528483" cy="3399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lumMod val="75000"/>
                  </a:schemeClr>
                </a:solidFill>
              </a:rPr>
              <a:t>If you are developing your static site and don’t want to deal with backend services, you can use a third-party solution to do this.</a:t>
            </a:r>
          </a:p>
          <a:p>
            <a:pPr marL="0" indent="0">
              <a:buNone/>
            </a:pPr>
            <a:r>
              <a:rPr lang="en-US" dirty="0">
                <a:solidFill>
                  <a:schemeClr val="accent6">
                    <a:lumMod val="75000"/>
                  </a:schemeClr>
                </a:solidFill>
              </a:rPr>
              <a:t>Although your site is decoupled, </a:t>
            </a:r>
            <a:r>
              <a:rPr lang="en-US" dirty="0" err="1">
                <a:solidFill>
                  <a:schemeClr val="accent6">
                    <a:lumMod val="75000"/>
                  </a:schemeClr>
                </a:solidFill>
              </a:rPr>
              <a:t>netlify’s</a:t>
            </a:r>
            <a:r>
              <a:rPr lang="en-US" dirty="0">
                <a:solidFill>
                  <a:schemeClr val="accent6">
                    <a:lumMod val="75000"/>
                  </a:schemeClr>
                </a:solidFill>
              </a:rPr>
              <a:t> lambda service will let you do anything needed here with ease.</a:t>
            </a:r>
          </a:p>
        </p:txBody>
      </p:sp>
    </p:spTree>
    <p:extLst>
      <p:ext uri="{BB962C8B-B14F-4D97-AF65-F5344CB8AC3E}">
        <p14:creationId xmlns:p14="http://schemas.microsoft.com/office/powerpoint/2010/main" val="130056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2939407-41E2-0EEA-35D3-2D213956391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499" b="95126" l="4362" r="95745">
                        <a14:foregroundMark x1="7553" y1="48154" x2="7447" y2="83752"/>
                        <a14:foregroundMark x1="7447" y1="83752" x2="11064" y2="89660"/>
                        <a14:foregroundMark x1="11064" y1="89660" x2="38404" y2="92910"/>
                        <a14:foregroundMark x1="38404" y1="92910" x2="42340" y2="92614"/>
                        <a14:foregroundMark x1="4468" y1="41950" x2="5851" y2="92762"/>
                        <a14:foregroundMark x1="10319" y1="47267" x2="23085" y2="49778"/>
                        <a14:foregroundMark x1="23085" y1="49778" x2="41277" y2="47710"/>
                        <a14:foregroundMark x1="54149" y1="90251" x2="53830" y2="57607"/>
                        <a14:foregroundMark x1="53830" y1="57607" x2="57447" y2="49926"/>
                        <a14:foregroundMark x1="57447" y1="49926" x2="65638" y2="45790"/>
                        <a14:foregroundMark x1="65638" y1="45790" x2="92021" y2="49483"/>
                        <a14:foregroundMark x1="92021" y1="49483" x2="93830" y2="56573"/>
                        <a14:foregroundMark x1="93830" y1="56573" x2="91915" y2="88035"/>
                        <a14:foregroundMark x1="91915" y1="88035" x2="88723" y2="95126"/>
                        <a14:foregroundMark x1="88723" y1="95126" x2="54681" y2="89808"/>
                        <a14:foregroundMark x1="61277" y1="85968" x2="61596" y2="66765"/>
                        <a14:foregroundMark x1="61596" y1="66765" x2="69149" y2="61448"/>
                        <a14:foregroundMark x1="69149" y1="61448" x2="80319" y2="66617"/>
                        <a14:foregroundMark x1="80319" y1="66617" x2="81277" y2="81093"/>
                        <a14:foregroundMark x1="81277" y1="81093" x2="73936" y2="81979"/>
                        <a14:foregroundMark x1="73936" y1="81979" x2="71809" y2="70901"/>
                        <a14:foregroundMark x1="71809" y1="70901" x2="77234" y2="68981"/>
                        <a14:foregroundMark x1="77234" y1="68981" x2="79043" y2="69867"/>
                        <a14:foregroundMark x1="55851" y1="48597" x2="67340" y2="45347"/>
                        <a14:foregroundMark x1="67340" y1="45347" x2="75106" y2="51403"/>
                        <a14:foregroundMark x1="75106" y1="51403" x2="84362" y2="47120"/>
                        <a14:foregroundMark x1="84362" y1="47120" x2="91915" y2="51403"/>
                        <a14:foregroundMark x1="91915" y1="51403" x2="92340" y2="60118"/>
                        <a14:foregroundMark x1="92340" y1="60118" x2="91915" y2="62777"/>
                        <a14:foregroundMark x1="61170" y1="54505" x2="80319" y2="57755"/>
                        <a14:foregroundMark x1="80319" y1="57755" x2="86277" y2="65288"/>
                        <a14:foregroundMark x1="86277" y1="65288" x2="86383" y2="65583"/>
                        <a14:foregroundMark x1="55213" y1="41654" x2="64362" y2="41654"/>
                        <a14:foregroundMark x1="64362" y1="41654" x2="87979" y2="41064"/>
                        <a14:foregroundMark x1="87979" y1="41064" x2="93936" y2="42097"/>
                        <a14:foregroundMark x1="93936" y1="42097" x2="95745" y2="56425"/>
                        <a14:foregroundMark x1="69362" y1="48597" x2="63723" y2="50960"/>
                        <a14:foregroundMark x1="63723" y1="50960" x2="63830" y2="51699"/>
                        <a14:foregroundMark x1="72979" y1="7238" x2="72340" y2="26145"/>
                        <a14:foregroundMark x1="72340" y1="26145" x2="79149" y2="17134"/>
                        <a14:foregroundMark x1="79149" y1="17134" x2="77128" y2="8272"/>
                        <a14:foregroundMark x1="77128" y1="8272" x2="72660" y2="7533"/>
                        <a14:foregroundMark x1="79681" y1="6795" x2="78830" y2="25997"/>
                        <a14:foregroundMark x1="78830" y1="25997" x2="73298" y2="32053"/>
                        <a14:foregroundMark x1="73298" y1="32053" x2="69043" y2="32644"/>
                        <a14:foregroundMark x1="21231" y1="26124" x2="16277" y2="15510"/>
                        <a14:foregroundMark x1="21931" y1="27622" x2="21724" y2="27179"/>
                        <a14:foregroundMark x1="23723" y1="31462" x2="21931" y2="27622"/>
                        <a14:foregroundMark x1="16277" y1="15510" x2="16915" y2="7533"/>
                        <a14:foregroundMark x1="16915" y1="7533" x2="24787" y2="6204"/>
                        <a14:foregroundMark x1="24787" y1="6204" x2="30426" y2="6499"/>
                        <a14:foregroundMark x1="30426" y1="6499" x2="35638" y2="12408"/>
                        <a14:foregroundMark x1="35638" y1="12408" x2="34894" y2="21123"/>
                        <a14:foregroundMark x1="34894" y1="21123" x2="27660" y2="17134"/>
                        <a14:foregroundMark x1="27660" y1="17134" x2="20851" y2="16248"/>
                        <a14:foregroundMark x1="20851" y1="16248" x2="25638" y2="19645"/>
                        <a14:foregroundMark x1="25638" y1="19645" x2="30957" y2="14623"/>
                        <a14:foregroundMark x1="30957" y1="14623" x2="31596" y2="14919"/>
                        <a14:foregroundMark x1="13830" y1="20236" x2="14255" y2="17873"/>
                        <a14:foregroundMark x1="21774" y1="25918" x2="22340" y2="25997"/>
                        <a14:foregroundMark x1="21277" y1="25849" x2="21734" y2="25913"/>
                        <a14:foregroundMark x1="72128" y1="29838" x2="73298" y2="26736"/>
                        <a14:backgroundMark x1="20638" y1="28065" x2="21489" y2="26883"/>
                        <a14:backgroundMark x1="21277" y1="27917" x2="21383" y2="27326"/>
                        <a14:backgroundMark x1="21489" y1="27326" x2="21489" y2="27326"/>
                        <a14:backgroundMark x1="21596" y1="27179" x2="21596" y2="27179"/>
                        <a14:backgroundMark x1="21702" y1="27326" x2="21702" y2="27326"/>
                        <a14:backgroundMark x1="21702" y1="27326" x2="21702" y2="27326"/>
                        <a14:backgroundMark x1="21809" y1="27031" x2="21809" y2="27031"/>
                        <a14:backgroundMark x1="21702" y1="27326" x2="21702" y2="27326"/>
                        <a14:backgroundMark x1="21702" y1="27622" x2="21702" y2="27622"/>
                      </a14:backgroundRemoval>
                    </a14:imgEffect>
                  </a14:imgLayer>
                </a14:imgProps>
              </a:ext>
              <a:ext uri="{28A0092B-C50C-407E-A947-70E740481C1C}">
                <a14:useLocalDpi xmlns:a14="http://schemas.microsoft.com/office/drawing/2010/main" val="0"/>
              </a:ext>
            </a:extLst>
          </a:blip>
          <a:srcRect/>
          <a:stretch>
            <a:fillRect/>
          </a:stretch>
        </p:blipFill>
        <p:spPr bwMode="auto">
          <a:xfrm>
            <a:off x="1619250" y="204788"/>
            <a:ext cx="8953500"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68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041979" y="1300723"/>
            <a:ext cx="1738689" cy="580029"/>
          </a:xfrm>
        </p:spPr>
        <p:txBody>
          <a:bodyPr/>
          <a:lstStyle/>
          <a:p>
            <a:r>
              <a:rPr lang="en-US" sz="4800" dirty="0">
                <a:solidFill>
                  <a:srgbClr val="FF0000"/>
                </a:solidFill>
              </a:rPr>
              <a:t>USES</a:t>
            </a:r>
          </a:p>
        </p:txBody>
      </p:sp>
      <p:sp>
        <p:nvSpPr>
          <p:cNvPr id="8" name="Text Placeholder 47">
            <a:extLst>
              <a:ext uri="{FF2B5EF4-FFF2-40B4-BE49-F238E27FC236}">
                <a16:creationId xmlns:a16="http://schemas.microsoft.com/office/drawing/2014/main" id="{67E4DE99-43D5-F1D6-B4D8-77573B96C55D}"/>
              </a:ext>
            </a:extLst>
          </p:cNvPr>
          <p:cNvSpPr txBox="1">
            <a:spLocks/>
          </p:cNvSpPr>
          <p:nvPr/>
        </p:nvSpPr>
        <p:spPr>
          <a:xfrm>
            <a:off x="442235" y="2253070"/>
            <a:ext cx="7574423" cy="7229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b="1" dirty="0">
                <a:solidFill>
                  <a:schemeClr val="accent6">
                    <a:lumMod val="75000"/>
                  </a:schemeClr>
                </a:solidFill>
              </a:rPr>
              <a:t> Serverless Functions</a:t>
            </a:r>
            <a:r>
              <a:rPr lang="en-US" b="1" dirty="0">
                <a:solidFill>
                  <a:schemeClr val="accent6">
                    <a:lumMod val="75000"/>
                  </a:schemeClr>
                </a:solidFill>
              </a:rPr>
              <a:t> </a:t>
            </a:r>
          </a:p>
        </p:txBody>
      </p:sp>
      <p:sp>
        <p:nvSpPr>
          <p:cNvPr id="9" name="Text Placeholder 38">
            <a:extLst>
              <a:ext uri="{FF2B5EF4-FFF2-40B4-BE49-F238E27FC236}">
                <a16:creationId xmlns:a16="http://schemas.microsoft.com/office/drawing/2014/main" id="{8E21F0BE-F5E5-D676-F00F-709CCC043F58}"/>
              </a:ext>
            </a:extLst>
          </p:cNvPr>
          <p:cNvSpPr txBox="1">
            <a:spLocks/>
          </p:cNvSpPr>
          <p:nvPr/>
        </p:nvSpPr>
        <p:spPr>
          <a:xfrm>
            <a:off x="1206323" y="3429000"/>
            <a:ext cx="9528483" cy="3399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lumMod val="75000"/>
                  </a:schemeClr>
                </a:solidFill>
              </a:rPr>
              <a:t>If you are developing your static site and don’t want to deal with backend services, you can use a third-party solution to do this.</a:t>
            </a:r>
          </a:p>
          <a:p>
            <a:pPr marL="0" indent="0">
              <a:buNone/>
            </a:pPr>
            <a:r>
              <a:rPr lang="en-US" dirty="0">
                <a:solidFill>
                  <a:schemeClr val="accent6">
                    <a:lumMod val="75000"/>
                  </a:schemeClr>
                </a:solidFill>
              </a:rPr>
              <a:t>Although your site is decoupled, </a:t>
            </a:r>
            <a:r>
              <a:rPr lang="en-US" dirty="0" err="1">
                <a:solidFill>
                  <a:schemeClr val="accent6">
                    <a:lumMod val="75000"/>
                  </a:schemeClr>
                </a:solidFill>
              </a:rPr>
              <a:t>netlify’s</a:t>
            </a:r>
            <a:r>
              <a:rPr lang="en-US" dirty="0">
                <a:solidFill>
                  <a:schemeClr val="accent6">
                    <a:lumMod val="75000"/>
                  </a:schemeClr>
                </a:solidFill>
              </a:rPr>
              <a:t> lambda service will let you do anything needed here with ease.</a:t>
            </a:r>
          </a:p>
        </p:txBody>
      </p:sp>
    </p:spTree>
    <p:extLst>
      <p:ext uri="{BB962C8B-B14F-4D97-AF65-F5344CB8AC3E}">
        <p14:creationId xmlns:p14="http://schemas.microsoft.com/office/powerpoint/2010/main" val="166467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4946045" y="1303750"/>
            <a:ext cx="1738689" cy="580029"/>
          </a:xfrm>
        </p:spPr>
        <p:txBody>
          <a:bodyPr/>
          <a:lstStyle/>
          <a:p>
            <a:pPr algn="just"/>
            <a:r>
              <a:rPr lang="en-US" sz="4800" dirty="0">
                <a:solidFill>
                  <a:srgbClr val="FF0000"/>
                </a:solidFill>
              </a:rPr>
              <a:t>USES</a:t>
            </a:r>
          </a:p>
        </p:txBody>
      </p:sp>
      <p:sp>
        <p:nvSpPr>
          <p:cNvPr id="8" name="Text Placeholder 47">
            <a:extLst>
              <a:ext uri="{FF2B5EF4-FFF2-40B4-BE49-F238E27FC236}">
                <a16:creationId xmlns:a16="http://schemas.microsoft.com/office/drawing/2014/main" id="{67E4DE99-43D5-F1D6-B4D8-77573B96C55D}"/>
              </a:ext>
            </a:extLst>
          </p:cNvPr>
          <p:cNvSpPr txBox="1">
            <a:spLocks/>
          </p:cNvSpPr>
          <p:nvPr/>
        </p:nvSpPr>
        <p:spPr>
          <a:xfrm>
            <a:off x="1740855" y="2253071"/>
            <a:ext cx="3205190" cy="7229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4800" b="1" dirty="0">
                <a:solidFill>
                  <a:schemeClr val="accent6">
                    <a:lumMod val="75000"/>
                  </a:schemeClr>
                </a:solidFill>
              </a:rPr>
              <a:t> Forms </a:t>
            </a:r>
            <a:endParaRPr lang="en-US" b="1" dirty="0">
              <a:solidFill>
                <a:schemeClr val="accent6">
                  <a:lumMod val="75000"/>
                </a:schemeClr>
              </a:solidFill>
            </a:endParaRPr>
          </a:p>
        </p:txBody>
      </p:sp>
      <p:sp>
        <p:nvSpPr>
          <p:cNvPr id="9" name="Text Placeholder 38">
            <a:extLst>
              <a:ext uri="{FF2B5EF4-FFF2-40B4-BE49-F238E27FC236}">
                <a16:creationId xmlns:a16="http://schemas.microsoft.com/office/drawing/2014/main" id="{8E21F0BE-F5E5-D676-F00F-709CCC043F58}"/>
              </a:ext>
            </a:extLst>
          </p:cNvPr>
          <p:cNvSpPr txBox="1">
            <a:spLocks/>
          </p:cNvSpPr>
          <p:nvPr/>
        </p:nvSpPr>
        <p:spPr>
          <a:xfrm>
            <a:off x="442235" y="3134544"/>
            <a:ext cx="5220554" cy="3399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solidFill>
                  <a:schemeClr val="accent6">
                    <a:lumMod val="75000"/>
                  </a:schemeClr>
                </a:solidFill>
              </a:rPr>
              <a:t>If you want to get information from your users, then creating forms is the easiest way to get done with this. Fortunately, Netlify is offering form submission feature which can let you get information from users via simple lambda function. </a:t>
            </a:r>
          </a:p>
        </p:txBody>
      </p:sp>
      <p:sp>
        <p:nvSpPr>
          <p:cNvPr id="2" name="Text Placeholder 47">
            <a:extLst>
              <a:ext uri="{FF2B5EF4-FFF2-40B4-BE49-F238E27FC236}">
                <a16:creationId xmlns:a16="http://schemas.microsoft.com/office/drawing/2014/main" id="{52AD6237-07D1-B127-3C96-4DF3D72CC522}"/>
              </a:ext>
            </a:extLst>
          </p:cNvPr>
          <p:cNvSpPr txBox="1">
            <a:spLocks/>
          </p:cNvSpPr>
          <p:nvPr/>
        </p:nvSpPr>
        <p:spPr>
          <a:xfrm>
            <a:off x="7245956" y="2253071"/>
            <a:ext cx="3205190" cy="7229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4800" b="1" dirty="0">
                <a:solidFill>
                  <a:schemeClr val="accent6">
                    <a:lumMod val="75000"/>
                  </a:schemeClr>
                </a:solidFill>
              </a:rPr>
              <a:t> Add-ons  </a:t>
            </a:r>
            <a:endParaRPr lang="en-US" b="1" dirty="0">
              <a:solidFill>
                <a:schemeClr val="accent6">
                  <a:lumMod val="75000"/>
                </a:schemeClr>
              </a:solidFill>
            </a:endParaRPr>
          </a:p>
        </p:txBody>
      </p:sp>
      <p:sp>
        <p:nvSpPr>
          <p:cNvPr id="5" name="Text Placeholder 38">
            <a:extLst>
              <a:ext uri="{FF2B5EF4-FFF2-40B4-BE49-F238E27FC236}">
                <a16:creationId xmlns:a16="http://schemas.microsoft.com/office/drawing/2014/main" id="{40189909-5EB1-5338-B069-6DE698F07B00}"/>
              </a:ext>
            </a:extLst>
          </p:cNvPr>
          <p:cNvSpPr txBox="1">
            <a:spLocks/>
          </p:cNvSpPr>
          <p:nvPr/>
        </p:nvSpPr>
        <p:spPr>
          <a:xfrm>
            <a:off x="6347083" y="3134544"/>
            <a:ext cx="4705884" cy="3399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solidFill>
                  <a:schemeClr val="accent6">
                    <a:lumMod val="75000"/>
                  </a:schemeClr>
                </a:solidFill>
              </a:rPr>
              <a:t>Netlify is offering a wider tools and applications ecosystem. You can use Netlify add-ons like forms, identity, partner integration and analytics for enhanced functionality. </a:t>
            </a:r>
          </a:p>
        </p:txBody>
      </p:sp>
    </p:spTree>
    <p:extLst>
      <p:ext uri="{BB962C8B-B14F-4D97-AF65-F5344CB8AC3E}">
        <p14:creationId xmlns:p14="http://schemas.microsoft.com/office/powerpoint/2010/main" val="1130186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041979" y="1300723"/>
            <a:ext cx="1738689" cy="580029"/>
          </a:xfrm>
        </p:spPr>
        <p:txBody>
          <a:bodyPr/>
          <a:lstStyle/>
          <a:p>
            <a:r>
              <a:rPr lang="en-US" sz="4800" dirty="0">
                <a:solidFill>
                  <a:srgbClr val="FF0000"/>
                </a:solidFill>
              </a:rPr>
              <a:t>USES</a:t>
            </a:r>
          </a:p>
        </p:txBody>
      </p:sp>
      <p:sp>
        <p:nvSpPr>
          <p:cNvPr id="8" name="Text Placeholder 47">
            <a:extLst>
              <a:ext uri="{FF2B5EF4-FFF2-40B4-BE49-F238E27FC236}">
                <a16:creationId xmlns:a16="http://schemas.microsoft.com/office/drawing/2014/main" id="{67E4DE99-43D5-F1D6-B4D8-77573B96C55D}"/>
              </a:ext>
            </a:extLst>
          </p:cNvPr>
          <p:cNvSpPr txBox="1">
            <a:spLocks/>
          </p:cNvSpPr>
          <p:nvPr/>
        </p:nvSpPr>
        <p:spPr>
          <a:xfrm>
            <a:off x="442235" y="2253070"/>
            <a:ext cx="7574423" cy="7229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b="1" dirty="0">
                <a:solidFill>
                  <a:schemeClr val="accent6">
                    <a:lumMod val="75000"/>
                  </a:schemeClr>
                </a:solidFill>
              </a:rPr>
              <a:t>Continuous Deployment </a:t>
            </a:r>
            <a:endParaRPr lang="en-US" b="1" dirty="0">
              <a:solidFill>
                <a:schemeClr val="accent6">
                  <a:lumMod val="75000"/>
                </a:schemeClr>
              </a:solidFill>
            </a:endParaRPr>
          </a:p>
        </p:txBody>
      </p:sp>
      <p:sp>
        <p:nvSpPr>
          <p:cNvPr id="9" name="Text Placeholder 38">
            <a:extLst>
              <a:ext uri="{FF2B5EF4-FFF2-40B4-BE49-F238E27FC236}">
                <a16:creationId xmlns:a16="http://schemas.microsoft.com/office/drawing/2014/main" id="{8E21F0BE-F5E5-D676-F00F-709CCC043F58}"/>
              </a:ext>
            </a:extLst>
          </p:cNvPr>
          <p:cNvSpPr txBox="1">
            <a:spLocks/>
          </p:cNvSpPr>
          <p:nvPr/>
        </p:nvSpPr>
        <p:spPr>
          <a:xfrm>
            <a:off x="1206323" y="3429000"/>
            <a:ext cx="9528483" cy="3399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lumMod val="75000"/>
                  </a:schemeClr>
                </a:solidFill>
              </a:rPr>
              <a:t>When it comes to deploy your website, then Netlify is incredibly faster and easier with this process. You can easily setup continuous deployment by using GitLab, GitHub, or bitbucket.</a:t>
            </a:r>
          </a:p>
        </p:txBody>
      </p:sp>
    </p:spTree>
    <p:extLst>
      <p:ext uri="{BB962C8B-B14F-4D97-AF65-F5344CB8AC3E}">
        <p14:creationId xmlns:p14="http://schemas.microsoft.com/office/powerpoint/2010/main" val="116180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375335" y="2039568"/>
            <a:ext cx="5002478" cy="2357066"/>
          </a:xfrm>
        </p:spPr>
        <p:txBody>
          <a:bodyPr/>
          <a:lstStyle/>
          <a:p>
            <a:r>
              <a:rPr lang="en-US" dirty="0"/>
              <a:t>How to use or </a:t>
            </a:r>
            <a:br>
              <a:rPr lang="en-US" dirty="0"/>
            </a:br>
            <a:r>
              <a:rPr lang="en-US" dirty="0"/>
              <a:t>add a new site?</a:t>
            </a:r>
          </a:p>
        </p:txBody>
      </p:sp>
    </p:spTree>
    <p:extLst>
      <p:ext uri="{BB962C8B-B14F-4D97-AF65-F5344CB8AC3E}">
        <p14:creationId xmlns:p14="http://schemas.microsoft.com/office/powerpoint/2010/main" val="3716496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a:lstStyle/>
          <a:p>
            <a:r>
              <a:rPr lang="en-US" sz="4000" dirty="0">
                <a:solidFill>
                  <a:srgbClr val="FF0000"/>
                </a:solidFill>
              </a:rPr>
              <a:t>HOW TO USE?</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1" y="3417877"/>
            <a:ext cx="2806280" cy="365125"/>
          </a:xfrm>
        </p:spPr>
        <p:txBody>
          <a:bodyPr/>
          <a:lstStyle/>
          <a:p>
            <a:r>
              <a:rPr lang="en-ZA" dirty="0"/>
              <a:t>Git</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65511" y="3890715"/>
            <a:ext cx="2806280" cy="1476980"/>
          </a:xfrm>
        </p:spPr>
        <p:txBody>
          <a:bodyPr/>
          <a:lstStyle/>
          <a:p>
            <a:r>
              <a:rPr lang="en-US" sz="1800" dirty="0"/>
              <a:t>Import an existing project from a Git repository</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a:lstStyle/>
          <a:p>
            <a:r>
              <a:rPr lang="en-ZA" dirty="0"/>
              <a:t>Netlify Templates</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14520" y="3893936"/>
            <a:ext cx="2806280" cy="1148945"/>
          </a:xfrm>
        </p:spPr>
        <p:txBody>
          <a:bodyPr/>
          <a:lstStyle/>
          <a:p>
            <a:r>
              <a:rPr lang="en-US" sz="1800" dirty="0"/>
              <a:t>Select a prebuilt site from Netlify Templates</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5"/>
            <a:ext cx="2692240" cy="365125"/>
          </a:xfrm>
        </p:spPr>
        <p:txBody>
          <a:bodyPr/>
          <a:lstStyle/>
          <a:p>
            <a:r>
              <a:rPr lang="en-ZA" dirty="0"/>
              <a:t>Local Files​</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182911" y="3898957"/>
            <a:ext cx="2692240" cy="1148945"/>
          </a:xfrm>
        </p:spPr>
        <p:txBody>
          <a:bodyPr/>
          <a:lstStyle/>
          <a:p>
            <a:r>
              <a:rPr lang="en-US" sz="1800" dirty="0"/>
              <a:t>Deploy local project files manually using Netlify’s deploy </a:t>
            </a:r>
            <a:r>
              <a:rPr lang="en-US" sz="1800" dirty="0" err="1"/>
              <a:t>dropzone</a:t>
            </a:r>
            <a:endParaRPr lang="en-US" sz="1800" dirty="0"/>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0490F35-47BE-A2A2-DE1C-1235706482B6}"/>
              </a:ext>
            </a:extLst>
          </p:cNvPr>
          <p:cNvPicPr>
            <a:picLocks noChangeAspect="1"/>
          </p:cNvPicPr>
          <p:nvPr/>
        </p:nvPicPr>
        <p:blipFill>
          <a:blip r:embed="rId2"/>
          <a:stretch>
            <a:fillRect/>
          </a:stretch>
        </p:blipFill>
        <p:spPr>
          <a:xfrm>
            <a:off x="1966995" y="2378353"/>
            <a:ext cx="786451" cy="786451"/>
          </a:xfrm>
          <a:prstGeom prst="rect">
            <a:avLst/>
          </a:prstGeom>
        </p:spPr>
      </p:pic>
      <p:pic>
        <p:nvPicPr>
          <p:cNvPr id="7" name="Graphic 6" descr="Document with solid fill">
            <a:extLst>
              <a:ext uri="{FF2B5EF4-FFF2-40B4-BE49-F238E27FC236}">
                <a16:creationId xmlns:a16="http://schemas.microsoft.com/office/drawing/2014/main" id="{D73BDD70-7712-2AE6-87CF-65DF824C3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0039" y="2378353"/>
            <a:ext cx="720897" cy="720897"/>
          </a:xfrm>
          <a:prstGeom prst="rect">
            <a:avLst/>
          </a:prstGeom>
        </p:spPr>
      </p:pic>
      <p:pic>
        <p:nvPicPr>
          <p:cNvPr id="9" name="Picture 8">
            <a:extLst>
              <a:ext uri="{FF2B5EF4-FFF2-40B4-BE49-F238E27FC236}">
                <a16:creationId xmlns:a16="http://schemas.microsoft.com/office/drawing/2014/main" id="{C9D30242-F20A-0EE4-E38B-D52E62CA35F5}"/>
              </a:ext>
            </a:extLst>
          </p:cNvPr>
          <p:cNvPicPr>
            <a:picLocks noChangeAspect="1"/>
          </p:cNvPicPr>
          <p:nvPr/>
        </p:nvPicPr>
        <p:blipFill>
          <a:blip r:embed="rId5"/>
          <a:stretch>
            <a:fillRect/>
          </a:stretch>
        </p:blipFill>
        <p:spPr>
          <a:xfrm>
            <a:off x="5514355" y="2360548"/>
            <a:ext cx="806609" cy="806609"/>
          </a:xfrm>
          <a:prstGeom prst="rect">
            <a:avLst/>
          </a:prstGeom>
        </p:spPr>
      </p:pic>
    </p:spTree>
    <p:extLst>
      <p:ext uri="{BB962C8B-B14F-4D97-AF65-F5344CB8AC3E}">
        <p14:creationId xmlns:p14="http://schemas.microsoft.com/office/powerpoint/2010/main" val="2590226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D2DF-C404-B35D-E826-0EBD57E6DDBC}"/>
              </a:ext>
            </a:extLst>
          </p:cNvPr>
          <p:cNvSpPr>
            <a:spLocks noGrp="1"/>
          </p:cNvSpPr>
          <p:nvPr>
            <p:ph type="title"/>
          </p:nvPr>
        </p:nvSpPr>
        <p:spPr/>
        <p:txBody>
          <a:bodyPr/>
          <a:lstStyle/>
          <a:p>
            <a:r>
              <a:rPr lang="en-US" dirty="0"/>
              <a:t>From Git repository</a:t>
            </a:r>
          </a:p>
        </p:txBody>
      </p:sp>
    </p:spTree>
    <p:extLst>
      <p:ext uri="{BB962C8B-B14F-4D97-AF65-F5344CB8AC3E}">
        <p14:creationId xmlns:p14="http://schemas.microsoft.com/office/powerpoint/2010/main" val="371993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192122" y="1841752"/>
            <a:ext cx="11895836" cy="743753"/>
          </a:xfrm>
        </p:spPr>
        <p:txBody>
          <a:bodyPr/>
          <a:lstStyle/>
          <a:p>
            <a:r>
              <a:rPr lang="en-US" dirty="0">
                <a:solidFill>
                  <a:srgbClr val="00B0F0"/>
                </a:solidFill>
              </a:rPr>
              <a:t>I. Import from an existing repository</a:t>
            </a:r>
          </a:p>
        </p:txBody>
      </p:sp>
      <p:sp>
        <p:nvSpPr>
          <p:cNvPr id="8" name="Text Placeholder 38">
            <a:extLst>
              <a:ext uri="{FF2B5EF4-FFF2-40B4-BE49-F238E27FC236}">
                <a16:creationId xmlns:a16="http://schemas.microsoft.com/office/drawing/2014/main" id="{E677FFE8-0FE5-4098-A63C-DCBA629C1E25}"/>
              </a:ext>
            </a:extLst>
          </p:cNvPr>
          <p:cNvSpPr txBox="1">
            <a:spLocks/>
          </p:cNvSpPr>
          <p:nvPr/>
        </p:nvSpPr>
        <p:spPr>
          <a:xfrm>
            <a:off x="160618" y="4692684"/>
            <a:ext cx="3682930" cy="2403310"/>
          </a:xfrm>
          <a:prstGeom prst="rect">
            <a:avLst/>
          </a:prstGeom>
        </p:spPr>
        <p:txBody>
          <a:bodyPr/>
          <a:lstStyle>
            <a:lvl1pPr marL="0" indent="0" algn="l" defTabSz="914400" rtl="0" eaLnBrk="1" latinLnBrk="0" hangingPunct="1">
              <a:lnSpc>
                <a:spcPct val="150000"/>
              </a:lnSpc>
              <a:spcBef>
                <a:spcPts val="0"/>
              </a:spcBef>
              <a:spcAft>
                <a:spcPts val="1200"/>
              </a:spcAft>
              <a:buClr>
                <a:schemeClr val="accent6"/>
              </a:buClr>
              <a:buFont typeface="Courier New" panose="02070309020205020404" pitchFamily="49"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3">
                    <a:lumMod val="60000"/>
                    <a:lumOff val="40000"/>
                  </a:schemeClr>
                </a:solidFill>
              </a:rPr>
              <a:t>Step 2: Select the Git provider where your project is hosted and authorized the link for Netlify and </a:t>
            </a:r>
            <a:r>
              <a:rPr lang="en-US" sz="2000" dirty="0" err="1">
                <a:solidFill>
                  <a:schemeClr val="accent3">
                    <a:lumMod val="60000"/>
                    <a:lumOff val="40000"/>
                  </a:schemeClr>
                </a:solidFill>
              </a:rPr>
              <a:t>Github</a:t>
            </a:r>
            <a:r>
              <a:rPr lang="en-US" sz="2000" dirty="0">
                <a:solidFill>
                  <a:schemeClr val="accent3">
                    <a:lumMod val="60000"/>
                    <a:lumOff val="40000"/>
                  </a:schemeClr>
                </a:solidFill>
              </a:rPr>
              <a:t>.</a:t>
            </a:r>
          </a:p>
        </p:txBody>
      </p:sp>
      <p:sp>
        <p:nvSpPr>
          <p:cNvPr id="10" name="Text Placeholder 38">
            <a:extLst>
              <a:ext uri="{FF2B5EF4-FFF2-40B4-BE49-F238E27FC236}">
                <a16:creationId xmlns:a16="http://schemas.microsoft.com/office/drawing/2014/main" id="{2993A765-3F9E-70FE-D7AA-1D88064CF37A}"/>
              </a:ext>
            </a:extLst>
          </p:cNvPr>
          <p:cNvSpPr txBox="1">
            <a:spLocks/>
          </p:cNvSpPr>
          <p:nvPr/>
        </p:nvSpPr>
        <p:spPr>
          <a:xfrm>
            <a:off x="127070" y="2505739"/>
            <a:ext cx="3838095" cy="1846522"/>
          </a:xfrm>
          <a:prstGeom prst="rect">
            <a:avLst/>
          </a:prstGeom>
        </p:spPr>
        <p:txBody>
          <a:bodyPr/>
          <a:lstStyle>
            <a:lvl1pPr marL="0" indent="0" algn="l" defTabSz="914400" rtl="0" eaLnBrk="1" latinLnBrk="0" hangingPunct="1">
              <a:lnSpc>
                <a:spcPct val="150000"/>
              </a:lnSpc>
              <a:spcBef>
                <a:spcPts val="0"/>
              </a:spcBef>
              <a:spcAft>
                <a:spcPts val="1200"/>
              </a:spcAft>
              <a:buClr>
                <a:schemeClr val="accent6"/>
              </a:buClr>
              <a:buFont typeface="Courier New" panose="02070309020205020404" pitchFamily="49"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rgbClr val="FFFF00"/>
                </a:solidFill>
              </a:rPr>
              <a:t>Step 1: Go to your team’s Sites page, open the Add new site menu, and select Import an existing project.</a:t>
            </a:r>
          </a:p>
        </p:txBody>
      </p:sp>
      <p:pic>
        <p:nvPicPr>
          <p:cNvPr id="5" name="Picture 4">
            <a:extLst>
              <a:ext uri="{FF2B5EF4-FFF2-40B4-BE49-F238E27FC236}">
                <a16:creationId xmlns:a16="http://schemas.microsoft.com/office/drawing/2014/main" id="{872C39D8-92BA-94C4-3E58-CCEC33BBAFF2}"/>
              </a:ext>
            </a:extLst>
          </p:cNvPr>
          <p:cNvPicPr>
            <a:picLocks noChangeAspect="1"/>
          </p:cNvPicPr>
          <p:nvPr/>
        </p:nvPicPr>
        <p:blipFill>
          <a:blip r:embed="rId2"/>
          <a:stretch>
            <a:fillRect/>
          </a:stretch>
        </p:blipFill>
        <p:spPr>
          <a:xfrm>
            <a:off x="3883648" y="2541129"/>
            <a:ext cx="7779966" cy="404018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086334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8">
            <a:extLst>
              <a:ext uri="{FF2B5EF4-FFF2-40B4-BE49-F238E27FC236}">
                <a16:creationId xmlns:a16="http://schemas.microsoft.com/office/drawing/2014/main" id="{7CF213AA-68AA-F204-FE90-87F2FA7BD4A3}"/>
              </a:ext>
            </a:extLst>
          </p:cNvPr>
          <p:cNvSpPr txBox="1">
            <a:spLocks/>
          </p:cNvSpPr>
          <p:nvPr/>
        </p:nvSpPr>
        <p:spPr>
          <a:xfrm>
            <a:off x="8877663" y="502573"/>
            <a:ext cx="3167738" cy="1639378"/>
          </a:xfrm>
          <a:prstGeom prst="rect">
            <a:avLst/>
          </a:prstGeom>
        </p:spPr>
        <p:txBody>
          <a:bodyPr/>
          <a:lstStyle>
            <a:lvl1pPr marL="0" indent="0" algn="l" defTabSz="914400" rtl="0" eaLnBrk="1" latinLnBrk="0" hangingPunct="1">
              <a:lnSpc>
                <a:spcPct val="150000"/>
              </a:lnSpc>
              <a:spcBef>
                <a:spcPts val="0"/>
              </a:spcBef>
              <a:spcAft>
                <a:spcPts val="1200"/>
              </a:spcAft>
              <a:buClr>
                <a:schemeClr val="accent6"/>
              </a:buClr>
              <a:buFont typeface="Courier New" panose="02070309020205020404" pitchFamily="49"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5">
                    <a:lumMod val="40000"/>
                    <a:lumOff val="60000"/>
                  </a:schemeClr>
                </a:solidFill>
              </a:rPr>
              <a:t>Step 4: Select your project’s existing repository.</a:t>
            </a:r>
          </a:p>
        </p:txBody>
      </p:sp>
      <p:sp>
        <p:nvSpPr>
          <p:cNvPr id="4" name="Text Placeholder 38">
            <a:extLst>
              <a:ext uri="{FF2B5EF4-FFF2-40B4-BE49-F238E27FC236}">
                <a16:creationId xmlns:a16="http://schemas.microsoft.com/office/drawing/2014/main" id="{1DCA86BF-FEC2-BDF7-EA43-9F2EF840D228}"/>
              </a:ext>
            </a:extLst>
          </p:cNvPr>
          <p:cNvSpPr txBox="1">
            <a:spLocks/>
          </p:cNvSpPr>
          <p:nvPr/>
        </p:nvSpPr>
        <p:spPr>
          <a:xfrm>
            <a:off x="8877663" y="3224959"/>
            <a:ext cx="3167739" cy="2775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B0F0"/>
                </a:solidFill>
              </a:rPr>
              <a:t>Step 5. Adjust site and build settings </a:t>
            </a:r>
          </a:p>
          <a:p>
            <a:pPr marL="0" indent="0" algn="ctr">
              <a:buNone/>
            </a:pPr>
            <a:r>
              <a:rPr lang="en-US" dirty="0">
                <a:solidFill>
                  <a:srgbClr val="00B0F0"/>
                </a:solidFill>
              </a:rPr>
              <a:t>if necessary then select Deploy Site.</a:t>
            </a:r>
          </a:p>
        </p:txBody>
      </p:sp>
      <p:pic>
        <p:nvPicPr>
          <p:cNvPr id="6" name="Picture 5">
            <a:extLst>
              <a:ext uri="{FF2B5EF4-FFF2-40B4-BE49-F238E27FC236}">
                <a16:creationId xmlns:a16="http://schemas.microsoft.com/office/drawing/2014/main" id="{0E74565B-7F2C-DE69-58F5-5893D59119C5}"/>
              </a:ext>
            </a:extLst>
          </p:cNvPr>
          <p:cNvPicPr>
            <a:picLocks noChangeAspect="1"/>
          </p:cNvPicPr>
          <p:nvPr/>
        </p:nvPicPr>
        <p:blipFill>
          <a:blip r:embed="rId2"/>
          <a:stretch>
            <a:fillRect/>
          </a:stretch>
        </p:blipFill>
        <p:spPr>
          <a:xfrm>
            <a:off x="539875" y="705115"/>
            <a:ext cx="8176544" cy="4390308"/>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38143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06">
            <a:extLst>
              <a:ext uri="{FF2B5EF4-FFF2-40B4-BE49-F238E27FC236}">
                <a16:creationId xmlns:a16="http://schemas.microsoft.com/office/drawing/2014/main" id="{D1E3E659-4B39-4B3B-857D-E87DD151F77C}"/>
              </a:ext>
            </a:extLst>
          </p:cNvPr>
          <p:cNvSpPr>
            <a:spLocks noGrp="1"/>
          </p:cNvSpPr>
          <p:nvPr>
            <p:ph type="title"/>
          </p:nvPr>
        </p:nvSpPr>
        <p:spPr>
          <a:xfrm>
            <a:off x="655858" y="2433312"/>
            <a:ext cx="1939480" cy="2115505"/>
          </a:xfrm>
        </p:spPr>
        <p:txBody>
          <a:bodyPr/>
          <a:lstStyle/>
          <a:p>
            <a:r>
              <a:rPr lang="en-US" dirty="0"/>
              <a:t>Our team</a:t>
            </a:r>
          </a:p>
        </p:txBody>
      </p:sp>
      <p:sp>
        <p:nvSpPr>
          <p:cNvPr id="80" name="Text Placeholder 79">
            <a:extLst>
              <a:ext uri="{FF2B5EF4-FFF2-40B4-BE49-F238E27FC236}">
                <a16:creationId xmlns:a16="http://schemas.microsoft.com/office/drawing/2014/main" id="{F60D8165-C962-496B-BA18-BAE6A08C60DD}"/>
              </a:ext>
            </a:extLst>
          </p:cNvPr>
          <p:cNvSpPr>
            <a:spLocks noGrp="1"/>
          </p:cNvSpPr>
          <p:nvPr>
            <p:ph type="body" sz="quarter" idx="19"/>
          </p:nvPr>
        </p:nvSpPr>
        <p:spPr>
          <a:xfrm>
            <a:off x="2796727" y="4435583"/>
            <a:ext cx="2085792" cy="777110"/>
          </a:xfrm>
        </p:spPr>
        <p:txBody>
          <a:bodyPr/>
          <a:lstStyle/>
          <a:p>
            <a:r>
              <a:rPr lang="en-US" sz="1600" dirty="0"/>
              <a:t>MARIA CATHYLLYN DELEN</a:t>
            </a:r>
          </a:p>
        </p:txBody>
      </p:sp>
      <p:sp>
        <p:nvSpPr>
          <p:cNvPr id="89" name="Text Placeholder 88">
            <a:extLst>
              <a:ext uri="{FF2B5EF4-FFF2-40B4-BE49-F238E27FC236}">
                <a16:creationId xmlns:a16="http://schemas.microsoft.com/office/drawing/2014/main" id="{9FC8C05B-946D-4915-A1D1-59E3957C1F2E}"/>
              </a:ext>
            </a:extLst>
          </p:cNvPr>
          <p:cNvSpPr>
            <a:spLocks noGrp="1"/>
          </p:cNvSpPr>
          <p:nvPr>
            <p:ph type="body" sz="quarter" idx="20"/>
          </p:nvPr>
        </p:nvSpPr>
        <p:spPr>
          <a:xfrm>
            <a:off x="2896865" y="5212694"/>
            <a:ext cx="1885516" cy="365125"/>
          </a:xfrm>
        </p:spPr>
        <p:txBody>
          <a:bodyPr/>
          <a:lstStyle/>
          <a:p>
            <a:r>
              <a:rPr lang="en-US" dirty="0"/>
              <a:t>Leader</a:t>
            </a:r>
          </a:p>
        </p:txBody>
      </p:sp>
      <p:sp>
        <p:nvSpPr>
          <p:cNvPr id="132" name="Text Placeholder 131">
            <a:extLst>
              <a:ext uri="{FF2B5EF4-FFF2-40B4-BE49-F238E27FC236}">
                <a16:creationId xmlns:a16="http://schemas.microsoft.com/office/drawing/2014/main" id="{3099AF50-4A59-41FD-9F70-EB228C3763B0}"/>
              </a:ext>
            </a:extLst>
          </p:cNvPr>
          <p:cNvSpPr>
            <a:spLocks noGrp="1"/>
          </p:cNvSpPr>
          <p:nvPr>
            <p:ph type="body" sz="quarter" idx="21"/>
          </p:nvPr>
        </p:nvSpPr>
        <p:spPr>
          <a:xfrm>
            <a:off x="4898932" y="4435583"/>
            <a:ext cx="2085792" cy="777110"/>
          </a:xfrm>
        </p:spPr>
        <p:txBody>
          <a:bodyPr/>
          <a:lstStyle/>
          <a:p>
            <a:r>
              <a:rPr lang="en-US" sz="1600" dirty="0"/>
              <a:t>JM TAN</a:t>
            </a:r>
            <a:br>
              <a:rPr lang="en-US" sz="1600" dirty="0"/>
            </a:br>
            <a:r>
              <a:rPr lang="en-US" sz="1600" dirty="0"/>
              <a:t> NUDO</a:t>
            </a:r>
          </a:p>
        </p:txBody>
      </p:sp>
      <p:sp>
        <p:nvSpPr>
          <p:cNvPr id="133" name="Text Placeholder 132">
            <a:extLst>
              <a:ext uri="{FF2B5EF4-FFF2-40B4-BE49-F238E27FC236}">
                <a16:creationId xmlns:a16="http://schemas.microsoft.com/office/drawing/2014/main" id="{9C3B2BFE-8F4A-43FF-B551-030136A7E91E}"/>
              </a:ext>
            </a:extLst>
          </p:cNvPr>
          <p:cNvSpPr>
            <a:spLocks noGrp="1"/>
          </p:cNvSpPr>
          <p:nvPr>
            <p:ph type="body" sz="quarter" idx="22"/>
          </p:nvPr>
        </p:nvSpPr>
        <p:spPr>
          <a:xfrm>
            <a:off x="4999070" y="5212695"/>
            <a:ext cx="1885516" cy="365125"/>
          </a:xfrm>
        </p:spPr>
        <p:txBody>
          <a:bodyPr/>
          <a:lstStyle/>
          <a:p>
            <a:r>
              <a:rPr lang="en-US" dirty="0"/>
              <a:t>Member #2</a:t>
            </a:r>
          </a:p>
        </p:txBody>
      </p:sp>
      <p:sp>
        <p:nvSpPr>
          <p:cNvPr id="134" name="Text Placeholder 133">
            <a:extLst>
              <a:ext uri="{FF2B5EF4-FFF2-40B4-BE49-F238E27FC236}">
                <a16:creationId xmlns:a16="http://schemas.microsoft.com/office/drawing/2014/main" id="{E9D7AEAC-9AC3-490C-B4A9-DD26ED4EE647}"/>
              </a:ext>
            </a:extLst>
          </p:cNvPr>
          <p:cNvSpPr>
            <a:spLocks noGrp="1"/>
          </p:cNvSpPr>
          <p:nvPr>
            <p:ph type="body" sz="quarter" idx="23"/>
          </p:nvPr>
        </p:nvSpPr>
        <p:spPr>
          <a:xfrm>
            <a:off x="7000136" y="4435751"/>
            <a:ext cx="2085792" cy="776942"/>
          </a:xfrm>
        </p:spPr>
        <p:txBody>
          <a:bodyPr/>
          <a:lstStyle/>
          <a:p>
            <a:r>
              <a:rPr lang="en-US" sz="1600" dirty="0"/>
              <a:t>SAMMUEL ROMERO</a:t>
            </a:r>
          </a:p>
        </p:txBody>
      </p:sp>
      <p:sp>
        <p:nvSpPr>
          <p:cNvPr id="135" name="Text Placeholder 134">
            <a:extLst>
              <a:ext uri="{FF2B5EF4-FFF2-40B4-BE49-F238E27FC236}">
                <a16:creationId xmlns:a16="http://schemas.microsoft.com/office/drawing/2014/main" id="{6665A4F1-CA8F-4D77-AB52-C98C3AD9165D}"/>
              </a:ext>
            </a:extLst>
          </p:cNvPr>
          <p:cNvSpPr>
            <a:spLocks noGrp="1"/>
          </p:cNvSpPr>
          <p:nvPr>
            <p:ph type="body" sz="quarter" idx="24"/>
          </p:nvPr>
        </p:nvSpPr>
        <p:spPr>
          <a:xfrm>
            <a:off x="7101275" y="5212695"/>
            <a:ext cx="1885516" cy="365125"/>
          </a:xfrm>
        </p:spPr>
        <p:txBody>
          <a:bodyPr/>
          <a:lstStyle/>
          <a:p>
            <a:r>
              <a:rPr lang="en-US" dirty="0"/>
              <a:t>Member #3</a:t>
            </a:r>
          </a:p>
        </p:txBody>
      </p:sp>
      <p:sp>
        <p:nvSpPr>
          <p:cNvPr id="136" name="Text Placeholder 135">
            <a:extLst>
              <a:ext uri="{FF2B5EF4-FFF2-40B4-BE49-F238E27FC236}">
                <a16:creationId xmlns:a16="http://schemas.microsoft.com/office/drawing/2014/main" id="{22B9989D-C7D5-4AA7-87A8-CE5C4973C83D}"/>
              </a:ext>
            </a:extLst>
          </p:cNvPr>
          <p:cNvSpPr>
            <a:spLocks noGrp="1"/>
          </p:cNvSpPr>
          <p:nvPr>
            <p:ph type="body" sz="quarter" idx="25"/>
          </p:nvPr>
        </p:nvSpPr>
        <p:spPr>
          <a:xfrm>
            <a:off x="9095950" y="4435583"/>
            <a:ext cx="2085792" cy="776942"/>
          </a:xfrm>
        </p:spPr>
        <p:txBody>
          <a:bodyPr/>
          <a:lstStyle/>
          <a:p>
            <a:r>
              <a:rPr lang="en-US" sz="1600" dirty="0"/>
              <a:t>LORI</a:t>
            </a:r>
            <a:br>
              <a:rPr lang="en-US" sz="1600" dirty="0"/>
            </a:br>
            <a:r>
              <a:rPr lang="en-US" sz="1600" dirty="0"/>
              <a:t>SANTOS</a:t>
            </a:r>
          </a:p>
        </p:txBody>
      </p:sp>
      <p:sp>
        <p:nvSpPr>
          <p:cNvPr id="137" name="Text Placeholder 136">
            <a:extLst>
              <a:ext uri="{FF2B5EF4-FFF2-40B4-BE49-F238E27FC236}">
                <a16:creationId xmlns:a16="http://schemas.microsoft.com/office/drawing/2014/main" id="{4237D231-38E9-46D9-A571-1AEAC0B3E056}"/>
              </a:ext>
            </a:extLst>
          </p:cNvPr>
          <p:cNvSpPr>
            <a:spLocks noGrp="1"/>
          </p:cNvSpPr>
          <p:nvPr>
            <p:ph type="body" sz="quarter" idx="26"/>
          </p:nvPr>
        </p:nvSpPr>
        <p:spPr>
          <a:xfrm>
            <a:off x="9196088" y="5212693"/>
            <a:ext cx="1885516" cy="365125"/>
          </a:xfrm>
        </p:spPr>
        <p:txBody>
          <a:bodyPr/>
          <a:lstStyle/>
          <a:p>
            <a:r>
              <a:rPr lang="en-US"/>
              <a:t>Member #4</a:t>
            </a:r>
            <a:endParaRPr lang="en-US" dirty="0"/>
          </a:p>
        </p:txBody>
      </p:sp>
      <p:pic>
        <p:nvPicPr>
          <p:cNvPr id="7" name="Picture Placeholder 6">
            <a:extLst>
              <a:ext uri="{FF2B5EF4-FFF2-40B4-BE49-F238E27FC236}">
                <a16:creationId xmlns:a16="http://schemas.microsoft.com/office/drawing/2014/main" id="{4C8EBDFF-5F96-3E85-1BD1-8E48C244119C}"/>
              </a:ext>
            </a:extLst>
          </p:cNvPr>
          <p:cNvPicPr>
            <a:picLocks noGrp="1" noChangeAspect="1"/>
          </p:cNvPicPr>
          <p:nvPr>
            <p:ph type="pic" sz="quarter" idx="16"/>
          </p:nvPr>
        </p:nvPicPr>
        <p:blipFill>
          <a:blip r:embed="rId2"/>
          <a:srcRect/>
          <a:stretch>
            <a:fillRect/>
          </a:stretch>
        </p:blipFill>
        <p:spPr/>
      </p:pic>
      <p:pic>
        <p:nvPicPr>
          <p:cNvPr id="11" name="Picture Placeholder 10">
            <a:extLst>
              <a:ext uri="{FF2B5EF4-FFF2-40B4-BE49-F238E27FC236}">
                <a16:creationId xmlns:a16="http://schemas.microsoft.com/office/drawing/2014/main" id="{1EB42E95-F594-89C1-4C30-5FA03A489272}"/>
              </a:ext>
            </a:extLst>
          </p:cNvPr>
          <p:cNvPicPr>
            <a:picLocks noGrp="1" noChangeAspect="1"/>
          </p:cNvPicPr>
          <p:nvPr>
            <p:ph type="pic" sz="quarter" idx="15"/>
          </p:nvPr>
        </p:nvPicPr>
        <p:blipFill>
          <a:blip r:embed="rId3"/>
          <a:srcRect l="53" r="53"/>
          <a:stretch>
            <a:fillRect/>
          </a:stretch>
        </p:blipFill>
        <p:spPr/>
      </p:pic>
      <p:pic>
        <p:nvPicPr>
          <p:cNvPr id="15" name="Picture Placeholder 14">
            <a:extLst>
              <a:ext uri="{FF2B5EF4-FFF2-40B4-BE49-F238E27FC236}">
                <a16:creationId xmlns:a16="http://schemas.microsoft.com/office/drawing/2014/main" id="{51835693-30EB-A83E-95FF-62C153986BA8}"/>
              </a:ext>
            </a:extLst>
          </p:cNvPr>
          <p:cNvPicPr>
            <a:picLocks noGrp="1" noChangeAspect="1"/>
          </p:cNvPicPr>
          <p:nvPr>
            <p:ph type="pic" sz="quarter" idx="18"/>
          </p:nvPr>
        </p:nvPicPr>
        <p:blipFill>
          <a:blip r:embed="rId4"/>
          <a:srcRect/>
          <a:stretch>
            <a:fillRect/>
          </a:stretch>
        </p:blipFill>
        <p:spPr/>
      </p:pic>
      <p:pic>
        <p:nvPicPr>
          <p:cNvPr id="19" name="Picture Placeholder 18">
            <a:extLst>
              <a:ext uri="{FF2B5EF4-FFF2-40B4-BE49-F238E27FC236}">
                <a16:creationId xmlns:a16="http://schemas.microsoft.com/office/drawing/2014/main" id="{B589434D-51E1-5ED1-16E6-4DDF6107D7B6}"/>
              </a:ext>
            </a:extLst>
          </p:cNvPr>
          <p:cNvPicPr>
            <a:picLocks noGrp="1" noChangeAspect="1"/>
          </p:cNvPicPr>
          <p:nvPr>
            <p:ph type="pic" sz="quarter" idx="17"/>
          </p:nvPr>
        </p:nvPicPr>
        <p:blipFill>
          <a:blip r:embed="rId5"/>
          <a:srcRect/>
          <a:stretch>
            <a:fillRect/>
          </a:stretch>
        </p:blipFill>
        <p:spPr/>
      </p:pic>
    </p:spTree>
    <p:extLst>
      <p:ext uri="{BB962C8B-B14F-4D97-AF65-F5344CB8AC3E}">
        <p14:creationId xmlns:p14="http://schemas.microsoft.com/office/powerpoint/2010/main" val="2069803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BB26-67D5-EB08-9D16-BB632842A6F0}"/>
              </a:ext>
            </a:extLst>
          </p:cNvPr>
          <p:cNvSpPr>
            <a:spLocks noGrp="1"/>
          </p:cNvSpPr>
          <p:nvPr>
            <p:ph type="title"/>
          </p:nvPr>
        </p:nvSpPr>
        <p:spPr/>
        <p:txBody>
          <a:bodyPr/>
          <a:lstStyle/>
          <a:p>
            <a:r>
              <a:rPr lang="en-US" dirty="0"/>
              <a:t>Using </a:t>
            </a:r>
            <a:r>
              <a:rPr lang="en-US" dirty="0" err="1"/>
              <a:t>netlify</a:t>
            </a:r>
            <a:r>
              <a:rPr lang="en-US" dirty="0"/>
              <a:t> templates</a:t>
            </a:r>
          </a:p>
        </p:txBody>
      </p:sp>
    </p:spTree>
    <p:extLst>
      <p:ext uri="{BB962C8B-B14F-4D97-AF65-F5344CB8AC3E}">
        <p14:creationId xmlns:p14="http://schemas.microsoft.com/office/powerpoint/2010/main" val="1990351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3844635" y="1824811"/>
            <a:ext cx="7323836" cy="743753"/>
          </a:xfrm>
        </p:spPr>
        <p:txBody>
          <a:bodyPr/>
          <a:lstStyle/>
          <a:p>
            <a:r>
              <a:rPr lang="en-US" dirty="0">
                <a:solidFill>
                  <a:srgbClr val="00B0F0"/>
                </a:solidFill>
              </a:rPr>
              <a:t>II. Use Netlify Templates</a:t>
            </a:r>
          </a:p>
        </p:txBody>
      </p:sp>
      <p:sp>
        <p:nvSpPr>
          <p:cNvPr id="8" name="Text Placeholder 38">
            <a:extLst>
              <a:ext uri="{FF2B5EF4-FFF2-40B4-BE49-F238E27FC236}">
                <a16:creationId xmlns:a16="http://schemas.microsoft.com/office/drawing/2014/main" id="{E677FFE8-0FE5-4098-A63C-DCBA629C1E25}"/>
              </a:ext>
            </a:extLst>
          </p:cNvPr>
          <p:cNvSpPr txBox="1">
            <a:spLocks/>
          </p:cNvSpPr>
          <p:nvPr/>
        </p:nvSpPr>
        <p:spPr>
          <a:xfrm>
            <a:off x="127069" y="3429000"/>
            <a:ext cx="3179680" cy="2504729"/>
          </a:xfrm>
          <a:prstGeom prst="rect">
            <a:avLst/>
          </a:prstGeom>
        </p:spPr>
        <p:txBody>
          <a:bodyPr/>
          <a:lstStyle>
            <a:lvl1pPr marL="0" indent="0" algn="l" defTabSz="914400" rtl="0" eaLnBrk="1" latinLnBrk="0" hangingPunct="1">
              <a:lnSpc>
                <a:spcPct val="150000"/>
              </a:lnSpc>
              <a:spcBef>
                <a:spcPts val="0"/>
              </a:spcBef>
              <a:spcAft>
                <a:spcPts val="1200"/>
              </a:spcAft>
              <a:buClr>
                <a:schemeClr val="accent6"/>
              </a:buClr>
              <a:buFont typeface="Courier New" panose="02070309020205020404" pitchFamily="49"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accent3">
                    <a:lumMod val="60000"/>
                    <a:lumOff val="40000"/>
                  </a:schemeClr>
                </a:solidFill>
              </a:rPr>
              <a:t>Step 2. Select a template to use for your project. To help you choose which template to use, you can access a live demo or explore the source code to learn more.</a:t>
            </a:r>
          </a:p>
        </p:txBody>
      </p:sp>
      <p:sp>
        <p:nvSpPr>
          <p:cNvPr id="10" name="Text Placeholder 38">
            <a:extLst>
              <a:ext uri="{FF2B5EF4-FFF2-40B4-BE49-F238E27FC236}">
                <a16:creationId xmlns:a16="http://schemas.microsoft.com/office/drawing/2014/main" id="{2993A765-3F9E-70FE-D7AA-1D88064CF37A}"/>
              </a:ext>
            </a:extLst>
          </p:cNvPr>
          <p:cNvSpPr txBox="1">
            <a:spLocks/>
          </p:cNvSpPr>
          <p:nvPr/>
        </p:nvSpPr>
        <p:spPr>
          <a:xfrm>
            <a:off x="127069" y="1238397"/>
            <a:ext cx="3142223" cy="1172827"/>
          </a:xfrm>
          <a:prstGeom prst="rect">
            <a:avLst/>
          </a:prstGeom>
        </p:spPr>
        <p:txBody>
          <a:bodyPr/>
          <a:lstStyle>
            <a:lvl1pPr marL="0" indent="0" algn="l" defTabSz="914400" rtl="0" eaLnBrk="1" latinLnBrk="0" hangingPunct="1">
              <a:lnSpc>
                <a:spcPct val="150000"/>
              </a:lnSpc>
              <a:spcBef>
                <a:spcPts val="0"/>
              </a:spcBef>
              <a:spcAft>
                <a:spcPts val="1200"/>
              </a:spcAft>
              <a:buClr>
                <a:schemeClr val="accent6"/>
              </a:buClr>
              <a:buFont typeface="Courier New" panose="02070309020205020404" pitchFamily="49"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rgbClr val="FFFF00"/>
                </a:solidFill>
              </a:rPr>
              <a:t>Step 1. Go to your team’s Sites page, open the Add new site menu, and select “Browse templates”.</a:t>
            </a:r>
          </a:p>
        </p:txBody>
      </p:sp>
      <p:pic>
        <p:nvPicPr>
          <p:cNvPr id="5" name="Picture 4">
            <a:extLst>
              <a:ext uri="{FF2B5EF4-FFF2-40B4-BE49-F238E27FC236}">
                <a16:creationId xmlns:a16="http://schemas.microsoft.com/office/drawing/2014/main" id="{C29D8562-29A7-EFDF-E01E-1AE9038E7E33}"/>
              </a:ext>
            </a:extLst>
          </p:cNvPr>
          <p:cNvPicPr>
            <a:picLocks noChangeAspect="1"/>
          </p:cNvPicPr>
          <p:nvPr/>
        </p:nvPicPr>
        <p:blipFill>
          <a:blip r:embed="rId2"/>
          <a:stretch>
            <a:fillRect/>
          </a:stretch>
        </p:blipFill>
        <p:spPr>
          <a:xfrm>
            <a:off x="3732237" y="2568564"/>
            <a:ext cx="7681554" cy="401275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246261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EDBBFD1D-F571-7C01-5607-E0D75B247F63}"/>
              </a:ext>
            </a:extLst>
          </p:cNvPr>
          <p:cNvSpPr txBox="1">
            <a:spLocks/>
          </p:cNvSpPr>
          <p:nvPr/>
        </p:nvSpPr>
        <p:spPr>
          <a:xfrm>
            <a:off x="4554623" y="4904848"/>
            <a:ext cx="6629094" cy="1676468"/>
          </a:xfrm>
          <a:prstGeom prst="rect">
            <a:avLst/>
          </a:prstGeom>
        </p:spPr>
        <p:txBody>
          <a:bodyPr/>
          <a:lstStyle>
            <a:lvl1pPr marL="0" indent="0" algn="l" defTabSz="914400" rtl="0" eaLnBrk="1" latinLnBrk="0" hangingPunct="1">
              <a:lnSpc>
                <a:spcPct val="150000"/>
              </a:lnSpc>
              <a:spcBef>
                <a:spcPts val="0"/>
              </a:spcBef>
              <a:spcAft>
                <a:spcPts val="1200"/>
              </a:spcAft>
              <a:buClr>
                <a:schemeClr val="accent6"/>
              </a:buClr>
              <a:buFont typeface="Courier New" panose="02070309020205020404" pitchFamily="49"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solidFill>
                  <a:srgbClr val="00B0F0"/>
                </a:solidFill>
              </a:rPr>
              <a:t>4. If necessary, edit your site and repository settings. Netlify applies some default settings, but if the values are incorrect, you can update them. </a:t>
            </a:r>
          </a:p>
          <a:p>
            <a:pPr algn="ctr"/>
            <a:endParaRPr lang="en-US" sz="2400" dirty="0">
              <a:solidFill>
                <a:srgbClr val="00B0F0"/>
              </a:solidFill>
            </a:endParaRPr>
          </a:p>
        </p:txBody>
      </p:sp>
      <p:sp>
        <p:nvSpPr>
          <p:cNvPr id="11" name="Text Placeholder 38">
            <a:extLst>
              <a:ext uri="{FF2B5EF4-FFF2-40B4-BE49-F238E27FC236}">
                <a16:creationId xmlns:a16="http://schemas.microsoft.com/office/drawing/2014/main" id="{719B56A1-EE7C-A012-728B-73A643FA479C}"/>
              </a:ext>
            </a:extLst>
          </p:cNvPr>
          <p:cNvSpPr txBox="1">
            <a:spLocks/>
          </p:cNvSpPr>
          <p:nvPr/>
        </p:nvSpPr>
        <p:spPr>
          <a:xfrm>
            <a:off x="638829" y="4904848"/>
            <a:ext cx="3469710" cy="1470697"/>
          </a:xfrm>
          <a:prstGeom prst="rect">
            <a:avLst/>
          </a:prstGeom>
        </p:spPr>
        <p:txBody>
          <a:bodyPr/>
          <a:lstStyle>
            <a:lvl1pPr marL="0" indent="0" algn="l" defTabSz="914400" rtl="0" eaLnBrk="1" latinLnBrk="0" hangingPunct="1">
              <a:lnSpc>
                <a:spcPct val="150000"/>
              </a:lnSpc>
              <a:spcBef>
                <a:spcPts val="0"/>
              </a:spcBef>
              <a:spcAft>
                <a:spcPts val="1200"/>
              </a:spcAft>
              <a:buClr>
                <a:schemeClr val="accent6"/>
              </a:buClr>
              <a:buFont typeface="Courier New" panose="02070309020205020404" pitchFamily="49"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solidFill>
                  <a:schemeClr val="accent5">
                    <a:lumMod val="40000"/>
                    <a:lumOff val="60000"/>
                  </a:schemeClr>
                </a:solidFill>
              </a:rPr>
              <a:t>3. Choose a Git provider to create a new repository for the chosen template.</a:t>
            </a:r>
          </a:p>
          <a:p>
            <a:pPr algn="ctr"/>
            <a:endParaRPr lang="en-US" sz="2400" dirty="0">
              <a:solidFill>
                <a:schemeClr val="accent5">
                  <a:lumMod val="40000"/>
                  <a:lumOff val="60000"/>
                </a:schemeClr>
              </a:solidFill>
            </a:endParaRPr>
          </a:p>
        </p:txBody>
      </p:sp>
      <p:pic>
        <p:nvPicPr>
          <p:cNvPr id="14" name="Picture 13">
            <a:extLst>
              <a:ext uri="{FF2B5EF4-FFF2-40B4-BE49-F238E27FC236}">
                <a16:creationId xmlns:a16="http://schemas.microsoft.com/office/drawing/2014/main" id="{A5815EAF-D8E6-3F58-7C56-196136E7184B}"/>
              </a:ext>
            </a:extLst>
          </p:cNvPr>
          <p:cNvPicPr>
            <a:picLocks noChangeAspect="1"/>
          </p:cNvPicPr>
          <p:nvPr/>
        </p:nvPicPr>
        <p:blipFill>
          <a:blip r:embed="rId2"/>
          <a:stretch>
            <a:fillRect/>
          </a:stretch>
        </p:blipFill>
        <p:spPr>
          <a:xfrm>
            <a:off x="367538" y="205489"/>
            <a:ext cx="8934450" cy="466725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150746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C7E6-ACD7-1EB9-6F7B-AC114730CC14}"/>
              </a:ext>
            </a:extLst>
          </p:cNvPr>
          <p:cNvSpPr>
            <a:spLocks noGrp="1"/>
          </p:cNvSpPr>
          <p:nvPr>
            <p:ph type="title"/>
          </p:nvPr>
        </p:nvSpPr>
        <p:spPr/>
        <p:txBody>
          <a:bodyPr/>
          <a:lstStyle/>
          <a:p>
            <a:r>
              <a:rPr lang="en-US" dirty="0"/>
              <a:t>Deploying local files</a:t>
            </a:r>
          </a:p>
        </p:txBody>
      </p:sp>
    </p:spTree>
    <p:extLst>
      <p:ext uri="{BB962C8B-B14F-4D97-AF65-F5344CB8AC3E}">
        <p14:creationId xmlns:p14="http://schemas.microsoft.com/office/powerpoint/2010/main" val="693199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781981" y="5583609"/>
            <a:ext cx="7323836" cy="743753"/>
          </a:xfrm>
        </p:spPr>
        <p:txBody>
          <a:bodyPr/>
          <a:lstStyle/>
          <a:p>
            <a:r>
              <a:rPr lang="en-US" dirty="0">
                <a:solidFill>
                  <a:srgbClr val="00B0F0"/>
                </a:solidFill>
              </a:rPr>
              <a:t>III. Deploy local files</a:t>
            </a:r>
          </a:p>
        </p:txBody>
      </p:sp>
      <p:sp>
        <p:nvSpPr>
          <p:cNvPr id="10" name="Text Placeholder 38">
            <a:extLst>
              <a:ext uri="{FF2B5EF4-FFF2-40B4-BE49-F238E27FC236}">
                <a16:creationId xmlns:a16="http://schemas.microsoft.com/office/drawing/2014/main" id="{2993A765-3F9E-70FE-D7AA-1D88064CF37A}"/>
              </a:ext>
            </a:extLst>
          </p:cNvPr>
          <p:cNvSpPr txBox="1">
            <a:spLocks/>
          </p:cNvSpPr>
          <p:nvPr/>
        </p:nvSpPr>
        <p:spPr>
          <a:xfrm>
            <a:off x="8840160" y="1601228"/>
            <a:ext cx="2450925" cy="2770500"/>
          </a:xfrm>
          <a:prstGeom prst="rect">
            <a:avLst/>
          </a:prstGeom>
        </p:spPr>
        <p:txBody>
          <a:bodyPr/>
          <a:lstStyle>
            <a:lvl1pPr marL="0" indent="0" algn="l" defTabSz="914400" rtl="0" eaLnBrk="1" latinLnBrk="0" hangingPunct="1">
              <a:lnSpc>
                <a:spcPct val="150000"/>
              </a:lnSpc>
              <a:spcBef>
                <a:spcPts val="0"/>
              </a:spcBef>
              <a:spcAft>
                <a:spcPts val="1200"/>
              </a:spcAft>
              <a:buClr>
                <a:schemeClr val="accent6"/>
              </a:buClr>
              <a:buFont typeface="Courier New" panose="02070309020205020404" pitchFamily="49"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rgbClr val="FFFF00"/>
                </a:solidFill>
              </a:rPr>
              <a:t>Go to your team’s Sites page, open the Add new site menu, and select Deploy manually. Drag and drop your site’s output folder to the deploy </a:t>
            </a:r>
            <a:r>
              <a:rPr lang="en-US" sz="2000" dirty="0" err="1">
                <a:solidFill>
                  <a:srgbClr val="FFFF00"/>
                </a:solidFill>
              </a:rPr>
              <a:t>dropzone</a:t>
            </a:r>
            <a:r>
              <a:rPr lang="en-US" sz="2000" dirty="0">
                <a:solidFill>
                  <a:srgbClr val="FFFF00"/>
                </a:solidFill>
              </a:rPr>
              <a:t> to deploy your site.</a:t>
            </a:r>
          </a:p>
        </p:txBody>
      </p:sp>
      <p:pic>
        <p:nvPicPr>
          <p:cNvPr id="3" name="Picture 2">
            <a:extLst>
              <a:ext uri="{FF2B5EF4-FFF2-40B4-BE49-F238E27FC236}">
                <a16:creationId xmlns:a16="http://schemas.microsoft.com/office/drawing/2014/main" id="{50BB6F41-CE8B-0928-CC42-8FAA7A8F3CE8}"/>
              </a:ext>
            </a:extLst>
          </p:cNvPr>
          <p:cNvPicPr>
            <a:picLocks noChangeAspect="1"/>
          </p:cNvPicPr>
          <p:nvPr/>
        </p:nvPicPr>
        <p:blipFill>
          <a:blip r:embed="rId2"/>
          <a:stretch>
            <a:fillRect/>
          </a:stretch>
        </p:blipFill>
        <p:spPr>
          <a:xfrm>
            <a:off x="275573" y="987320"/>
            <a:ext cx="8336653" cy="4354968"/>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974142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FF6A-B1D4-C449-CFBC-F2DB410B4F2D}"/>
              </a:ext>
            </a:extLst>
          </p:cNvPr>
          <p:cNvSpPr>
            <a:spLocks noGrp="1"/>
          </p:cNvSpPr>
          <p:nvPr>
            <p:ph type="title"/>
          </p:nvPr>
        </p:nvSpPr>
        <p:spPr/>
        <p:txBody>
          <a:bodyPr/>
          <a:lstStyle/>
          <a:p>
            <a:r>
              <a:rPr lang="en-US" dirty="0"/>
              <a:t>Things to consider</a:t>
            </a:r>
          </a:p>
        </p:txBody>
      </p:sp>
    </p:spTree>
    <p:extLst>
      <p:ext uri="{BB962C8B-B14F-4D97-AF65-F5344CB8AC3E}">
        <p14:creationId xmlns:p14="http://schemas.microsoft.com/office/powerpoint/2010/main" val="3798212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4C42421-45BC-8B13-2F86-DE2F930CEA4F}"/>
              </a:ext>
            </a:extLst>
          </p:cNvPr>
          <p:cNvPicPr>
            <a:picLocks noChangeAspect="1"/>
          </p:cNvPicPr>
          <p:nvPr/>
        </p:nvPicPr>
        <p:blipFill>
          <a:blip r:embed="rId2"/>
          <a:stretch>
            <a:fillRect/>
          </a:stretch>
        </p:blipFill>
        <p:spPr>
          <a:xfrm>
            <a:off x="1628775" y="590232"/>
            <a:ext cx="8934450" cy="4667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itle 34">
            <a:extLst>
              <a:ext uri="{FF2B5EF4-FFF2-40B4-BE49-F238E27FC236}">
                <a16:creationId xmlns:a16="http://schemas.microsoft.com/office/drawing/2014/main" id="{14B54EDE-DB13-63B7-CDA5-896C6D9062A9}"/>
              </a:ext>
            </a:extLst>
          </p:cNvPr>
          <p:cNvSpPr>
            <a:spLocks noGrp="1"/>
          </p:cNvSpPr>
          <p:nvPr>
            <p:ph type="title"/>
          </p:nvPr>
        </p:nvSpPr>
        <p:spPr>
          <a:xfrm>
            <a:off x="1528567" y="5529659"/>
            <a:ext cx="8537383" cy="942451"/>
          </a:xfrm>
        </p:spPr>
        <p:txBody>
          <a:bodyPr/>
          <a:lstStyle/>
          <a:p>
            <a:r>
              <a:rPr lang="en-US" dirty="0">
                <a:solidFill>
                  <a:srgbClr val="00B0F0"/>
                </a:solidFill>
              </a:rPr>
              <a:t>Configuring </a:t>
            </a:r>
            <a:r>
              <a:rPr lang="en-US" dirty="0" err="1">
                <a:solidFill>
                  <a:srgbClr val="00B0F0"/>
                </a:solidFill>
              </a:rPr>
              <a:t>netlify</a:t>
            </a:r>
            <a:r>
              <a:rPr lang="en-US" dirty="0">
                <a:solidFill>
                  <a:srgbClr val="00B0F0"/>
                </a:solidFill>
              </a:rPr>
              <a:t> Template layout</a:t>
            </a:r>
          </a:p>
        </p:txBody>
      </p:sp>
    </p:spTree>
    <p:extLst>
      <p:ext uri="{BB962C8B-B14F-4D97-AF65-F5344CB8AC3E}">
        <p14:creationId xmlns:p14="http://schemas.microsoft.com/office/powerpoint/2010/main" val="2229956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96A51A-1BC4-60D3-87E1-342B8FA8082D}"/>
              </a:ext>
            </a:extLst>
          </p:cNvPr>
          <p:cNvPicPr>
            <a:picLocks noChangeAspect="1"/>
          </p:cNvPicPr>
          <p:nvPr/>
        </p:nvPicPr>
        <p:blipFill>
          <a:blip r:embed="rId2"/>
          <a:stretch>
            <a:fillRect/>
          </a:stretch>
        </p:blipFill>
        <p:spPr>
          <a:xfrm>
            <a:off x="1528566" y="466998"/>
            <a:ext cx="8934450" cy="4667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itle 34">
            <a:extLst>
              <a:ext uri="{FF2B5EF4-FFF2-40B4-BE49-F238E27FC236}">
                <a16:creationId xmlns:a16="http://schemas.microsoft.com/office/drawing/2014/main" id="{D10A49B3-6F2F-E764-51D3-5ED2EC8AB8DA}"/>
              </a:ext>
            </a:extLst>
          </p:cNvPr>
          <p:cNvSpPr>
            <a:spLocks noGrp="1"/>
          </p:cNvSpPr>
          <p:nvPr>
            <p:ph type="title"/>
          </p:nvPr>
        </p:nvSpPr>
        <p:spPr>
          <a:xfrm>
            <a:off x="1528567" y="5529659"/>
            <a:ext cx="8537383" cy="942451"/>
          </a:xfrm>
        </p:spPr>
        <p:txBody>
          <a:bodyPr/>
          <a:lstStyle/>
          <a:p>
            <a:r>
              <a:rPr lang="en-US" dirty="0">
                <a:solidFill>
                  <a:srgbClr val="00B0F0"/>
                </a:solidFill>
              </a:rPr>
              <a:t>Changing website’s </a:t>
            </a:r>
            <a:r>
              <a:rPr lang="en-US" dirty="0" err="1">
                <a:solidFill>
                  <a:srgbClr val="00B0F0"/>
                </a:solidFill>
              </a:rPr>
              <a:t>url</a:t>
            </a:r>
            <a:endParaRPr lang="en-US" dirty="0">
              <a:solidFill>
                <a:srgbClr val="00B0F0"/>
              </a:solidFill>
            </a:endParaRPr>
          </a:p>
        </p:txBody>
      </p:sp>
    </p:spTree>
    <p:extLst>
      <p:ext uri="{BB962C8B-B14F-4D97-AF65-F5344CB8AC3E}">
        <p14:creationId xmlns:p14="http://schemas.microsoft.com/office/powerpoint/2010/main" val="303020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A87E6D-C889-FFD4-1396-43FC64FA78C6}"/>
              </a:ext>
            </a:extLst>
          </p:cNvPr>
          <p:cNvPicPr>
            <a:picLocks noChangeAspect="1"/>
          </p:cNvPicPr>
          <p:nvPr/>
        </p:nvPicPr>
        <p:blipFill>
          <a:blip r:embed="rId2"/>
          <a:stretch>
            <a:fillRect/>
          </a:stretch>
        </p:blipFill>
        <p:spPr>
          <a:xfrm>
            <a:off x="1465936" y="590232"/>
            <a:ext cx="8934450" cy="4667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itle 34">
            <a:extLst>
              <a:ext uri="{FF2B5EF4-FFF2-40B4-BE49-F238E27FC236}">
                <a16:creationId xmlns:a16="http://schemas.microsoft.com/office/drawing/2014/main" id="{9ABFB66C-949F-0B49-4C24-879B951401FF}"/>
              </a:ext>
            </a:extLst>
          </p:cNvPr>
          <p:cNvSpPr>
            <a:spLocks noGrp="1"/>
          </p:cNvSpPr>
          <p:nvPr>
            <p:ph type="title"/>
          </p:nvPr>
        </p:nvSpPr>
        <p:spPr>
          <a:xfrm>
            <a:off x="1528567" y="5529659"/>
            <a:ext cx="8537383" cy="942451"/>
          </a:xfrm>
        </p:spPr>
        <p:txBody>
          <a:bodyPr/>
          <a:lstStyle/>
          <a:p>
            <a:r>
              <a:rPr lang="en-US" dirty="0">
                <a:solidFill>
                  <a:srgbClr val="00B0F0"/>
                </a:solidFill>
              </a:rPr>
              <a:t>Deleting a website</a:t>
            </a:r>
          </a:p>
        </p:txBody>
      </p:sp>
    </p:spTree>
    <p:extLst>
      <p:ext uri="{BB962C8B-B14F-4D97-AF65-F5344CB8AC3E}">
        <p14:creationId xmlns:p14="http://schemas.microsoft.com/office/powerpoint/2010/main" val="771727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7495715" y="549128"/>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6189153" y="1041430"/>
            <a:ext cx="4856479" cy="2413388"/>
          </a:xfrm>
        </p:spPr>
        <p:txBody>
          <a:bodyPr/>
          <a:lstStyle/>
          <a:p>
            <a:pPr algn="just"/>
            <a:r>
              <a:rPr lang="en-US" sz="2000" dirty="0">
                <a:solidFill>
                  <a:srgbClr val="FFFF00"/>
                </a:solidFill>
                <a:latin typeface="Yu Mincho Demibold" panose="02020600000000000000" pitchFamily="18" charset="-128"/>
                <a:ea typeface="Yu Mincho Demibold" panose="02020600000000000000" pitchFamily="18" charset="-128"/>
              </a:rPr>
              <a:t>Netlify is the platform developers love for building highly-performant and dynamic websites, e-commerce stores and web applications. By uniting an extensive ecosystem of technologies, services and APIs into one workflow, Netlify unlocks new levels of team productivity, while saving time and money.</a:t>
            </a:r>
          </a:p>
        </p:txBody>
      </p:sp>
    </p:spTree>
    <p:extLst>
      <p:ext uri="{BB962C8B-B14F-4D97-AF65-F5344CB8AC3E}">
        <p14:creationId xmlns:p14="http://schemas.microsoft.com/office/powerpoint/2010/main" val="2946034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357577" y="1052700"/>
            <a:ext cx="6313355" cy="538038"/>
          </a:xfrm>
        </p:spPr>
        <p:txBody>
          <a:bodyPr/>
          <a:lstStyle/>
          <a:p>
            <a:r>
              <a:rPr lang="en-US" dirty="0"/>
              <a:t>PRESENTATION  AGENDA</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357577" y="1976873"/>
            <a:ext cx="7834445" cy="4091987"/>
          </a:xfrm>
        </p:spPr>
        <p:txBody>
          <a:bodyPr/>
          <a:lstStyle/>
          <a:p>
            <a:r>
              <a:rPr lang="en-US" sz="2400" dirty="0">
                <a:solidFill>
                  <a:schemeClr val="accent6">
                    <a:lumMod val="60000"/>
                    <a:lumOff val="40000"/>
                  </a:schemeClr>
                </a:solidFill>
                <a:latin typeface="Book Antiqua" panose="02040602050305030304" pitchFamily="18" charset="0"/>
              </a:rPr>
              <a:t>&lt;Topic 1&gt; 	</a:t>
            </a:r>
            <a:r>
              <a:rPr lang="en-US" sz="3200" dirty="0">
                <a:solidFill>
                  <a:schemeClr val="accent1">
                    <a:lumMod val="10000"/>
                    <a:lumOff val="90000"/>
                  </a:schemeClr>
                </a:solidFill>
                <a:latin typeface="Book Antiqua" panose="02040602050305030304" pitchFamily="18" charset="0"/>
              </a:rPr>
              <a:t>Introduction</a:t>
            </a:r>
            <a:r>
              <a:rPr lang="en-US" sz="3200" dirty="0">
                <a:solidFill>
                  <a:schemeClr val="accent6">
                    <a:lumMod val="60000"/>
                    <a:lumOff val="40000"/>
                  </a:schemeClr>
                </a:solidFill>
                <a:latin typeface="Book Antiqua" panose="02040602050305030304" pitchFamily="18" charset="0"/>
              </a:rPr>
              <a:t> 	</a:t>
            </a:r>
            <a:r>
              <a:rPr lang="en-US" sz="2400" dirty="0">
                <a:solidFill>
                  <a:schemeClr val="accent6">
                    <a:lumMod val="60000"/>
                    <a:lumOff val="40000"/>
                  </a:schemeClr>
                </a:solidFill>
                <a:latin typeface="Book Antiqua" panose="02040602050305030304" pitchFamily="18" charset="0"/>
              </a:rPr>
              <a:t>&lt;/Topic 1&gt;</a:t>
            </a:r>
          </a:p>
          <a:p>
            <a:r>
              <a:rPr lang="en-US" sz="2400" dirty="0">
                <a:solidFill>
                  <a:schemeClr val="accent6">
                    <a:lumMod val="60000"/>
                    <a:lumOff val="40000"/>
                  </a:schemeClr>
                </a:solidFill>
                <a:latin typeface="Book Antiqua" panose="02040602050305030304" pitchFamily="18" charset="0"/>
              </a:rPr>
              <a:t>&lt;Topic 2&gt; 	</a:t>
            </a:r>
            <a:r>
              <a:rPr lang="en-US" sz="3200" dirty="0">
                <a:solidFill>
                  <a:schemeClr val="accent1">
                    <a:lumMod val="10000"/>
                    <a:lumOff val="90000"/>
                  </a:schemeClr>
                </a:solidFill>
                <a:latin typeface="Book Antiqua" panose="02040602050305030304" pitchFamily="18" charset="0"/>
              </a:rPr>
              <a:t>Netlify </a:t>
            </a:r>
            <a:r>
              <a:rPr lang="en-US" sz="3200" dirty="0">
                <a:solidFill>
                  <a:schemeClr val="accent6">
                    <a:lumMod val="60000"/>
                    <a:lumOff val="40000"/>
                  </a:schemeClr>
                </a:solidFill>
                <a:latin typeface="Book Antiqua" panose="02040602050305030304" pitchFamily="18" charset="0"/>
              </a:rPr>
              <a:t>		</a:t>
            </a:r>
            <a:r>
              <a:rPr lang="en-US" sz="2400" dirty="0">
                <a:solidFill>
                  <a:schemeClr val="accent6">
                    <a:lumMod val="60000"/>
                    <a:lumOff val="40000"/>
                  </a:schemeClr>
                </a:solidFill>
                <a:latin typeface="Book Antiqua" panose="02040602050305030304" pitchFamily="18" charset="0"/>
              </a:rPr>
              <a:t>&lt;/Topic 2&gt;</a:t>
            </a:r>
          </a:p>
          <a:p>
            <a:r>
              <a:rPr lang="en-US" sz="2400" dirty="0">
                <a:solidFill>
                  <a:schemeClr val="accent6">
                    <a:lumMod val="60000"/>
                    <a:lumOff val="40000"/>
                  </a:schemeClr>
                </a:solidFill>
                <a:latin typeface="Book Antiqua" panose="02040602050305030304" pitchFamily="18" charset="0"/>
              </a:rPr>
              <a:t>&lt;Topic 3&gt; 	</a:t>
            </a:r>
            <a:r>
              <a:rPr lang="en-US" sz="3200" dirty="0">
                <a:solidFill>
                  <a:schemeClr val="accent1">
                    <a:lumMod val="10000"/>
                    <a:lumOff val="90000"/>
                  </a:schemeClr>
                </a:solidFill>
                <a:latin typeface="Book Antiqua" panose="02040602050305030304" pitchFamily="18" charset="0"/>
              </a:rPr>
              <a:t>Uses</a:t>
            </a:r>
            <a:r>
              <a:rPr lang="en-US" sz="3200" dirty="0">
                <a:solidFill>
                  <a:schemeClr val="accent6">
                    <a:lumMod val="60000"/>
                    <a:lumOff val="40000"/>
                  </a:schemeClr>
                </a:solidFill>
                <a:latin typeface="Book Antiqua" panose="02040602050305030304" pitchFamily="18" charset="0"/>
              </a:rPr>
              <a:t>			</a:t>
            </a:r>
            <a:r>
              <a:rPr lang="en-US" sz="2400" dirty="0">
                <a:solidFill>
                  <a:schemeClr val="accent6">
                    <a:lumMod val="60000"/>
                    <a:lumOff val="40000"/>
                  </a:schemeClr>
                </a:solidFill>
                <a:latin typeface="Book Antiqua" panose="02040602050305030304" pitchFamily="18" charset="0"/>
              </a:rPr>
              <a:t>&lt;/Topic 3&gt;</a:t>
            </a:r>
          </a:p>
          <a:p>
            <a:r>
              <a:rPr lang="en-US" sz="2400" dirty="0">
                <a:solidFill>
                  <a:schemeClr val="accent6">
                    <a:lumMod val="60000"/>
                    <a:lumOff val="40000"/>
                  </a:schemeClr>
                </a:solidFill>
                <a:latin typeface="Book Antiqua" panose="02040602050305030304" pitchFamily="18" charset="0"/>
              </a:rPr>
              <a:t>&lt;Topic 4&gt; 	</a:t>
            </a:r>
            <a:r>
              <a:rPr lang="en-US" sz="3200" dirty="0">
                <a:solidFill>
                  <a:schemeClr val="accent1">
                    <a:lumMod val="10000"/>
                    <a:lumOff val="90000"/>
                  </a:schemeClr>
                </a:solidFill>
                <a:latin typeface="Book Antiqua" panose="02040602050305030304" pitchFamily="18" charset="0"/>
              </a:rPr>
              <a:t>How to use</a:t>
            </a:r>
            <a:r>
              <a:rPr lang="en-US" sz="3200" dirty="0">
                <a:solidFill>
                  <a:schemeClr val="accent6">
                    <a:lumMod val="60000"/>
                    <a:lumOff val="40000"/>
                  </a:schemeClr>
                </a:solidFill>
                <a:latin typeface="Book Antiqua" panose="02040602050305030304" pitchFamily="18" charset="0"/>
              </a:rPr>
              <a:t>	</a:t>
            </a:r>
            <a:r>
              <a:rPr lang="en-US" sz="2400" dirty="0">
                <a:solidFill>
                  <a:schemeClr val="accent6">
                    <a:lumMod val="60000"/>
                    <a:lumOff val="40000"/>
                  </a:schemeClr>
                </a:solidFill>
                <a:latin typeface="Book Antiqua" panose="02040602050305030304" pitchFamily="18" charset="0"/>
              </a:rPr>
              <a:t>&lt;/Topic 4&gt;</a:t>
            </a:r>
          </a:p>
          <a:p>
            <a:r>
              <a:rPr lang="en-US" sz="2400" dirty="0">
                <a:solidFill>
                  <a:schemeClr val="accent6">
                    <a:lumMod val="60000"/>
                    <a:lumOff val="40000"/>
                  </a:schemeClr>
                </a:solidFill>
                <a:latin typeface="Book Antiqua" panose="02040602050305030304" pitchFamily="18" charset="0"/>
              </a:rPr>
              <a:t>	    </a:t>
            </a:r>
            <a:r>
              <a:rPr lang="en-US" sz="3200" dirty="0">
                <a:solidFill>
                  <a:schemeClr val="accent2">
                    <a:lumMod val="20000"/>
                    <a:lumOff val="80000"/>
                  </a:schemeClr>
                </a:solidFill>
                <a:latin typeface="Book Antiqua" panose="02040602050305030304" pitchFamily="18" charset="0"/>
              </a:rPr>
              <a:t>Things to consider</a:t>
            </a:r>
          </a:p>
          <a:p>
            <a:r>
              <a:rPr lang="en-US" sz="2400" dirty="0">
                <a:solidFill>
                  <a:schemeClr val="accent6">
                    <a:lumMod val="60000"/>
                    <a:lumOff val="40000"/>
                  </a:schemeClr>
                </a:solidFill>
                <a:latin typeface="Book Antiqua" panose="02040602050305030304" pitchFamily="18" charset="0"/>
              </a:rPr>
              <a:t>		</a:t>
            </a:r>
            <a:r>
              <a:rPr lang="en-US" sz="3200" dirty="0">
                <a:solidFill>
                  <a:schemeClr val="tx2">
                    <a:lumMod val="10000"/>
                    <a:lumOff val="90000"/>
                  </a:schemeClr>
                </a:solidFill>
                <a:latin typeface="Book Antiqua" panose="02040602050305030304" pitchFamily="18" charset="0"/>
              </a:rPr>
              <a:t>Summary</a:t>
            </a:r>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Tree>
    <p:extLst>
      <p:ext uri="{BB962C8B-B14F-4D97-AF65-F5344CB8AC3E}">
        <p14:creationId xmlns:p14="http://schemas.microsoft.com/office/powerpoint/2010/main" val="2184235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0"/>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01798" y="2975988"/>
            <a:ext cx="4989628" cy="3605328"/>
          </a:xfrm>
        </p:spPr>
        <p:txBody>
          <a:bodyPr>
            <a:normAutofit/>
          </a:bodyPr>
          <a:lstStyle/>
          <a:p>
            <a:r>
              <a:rPr lang="en-US" sz="1800" dirty="0">
                <a:solidFill>
                  <a:schemeClr val="accent6">
                    <a:lumMod val="75000"/>
                  </a:schemeClr>
                </a:solidFill>
              </a:rPr>
              <a:t>GROUP 4</a:t>
            </a:r>
          </a:p>
          <a:p>
            <a:r>
              <a:rPr lang="en-US" sz="1800" dirty="0">
                <a:solidFill>
                  <a:srgbClr val="FFFF00"/>
                </a:solidFill>
              </a:rPr>
              <a:t>MARIA CATHYLLYN DELEN</a:t>
            </a:r>
          </a:p>
          <a:p>
            <a:r>
              <a:rPr lang="en-US" sz="1800" dirty="0">
                <a:solidFill>
                  <a:srgbClr val="FFFF00"/>
                </a:solidFill>
              </a:rPr>
              <a:t>JM TAN NUDO</a:t>
            </a:r>
          </a:p>
          <a:p>
            <a:r>
              <a:rPr lang="en-US" dirty="0">
                <a:solidFill>
                  <a:srgbClr val="FFFF00"/>
                </a:solidFill>
              </a:rPr>
              <a:t>SAMMUEL ROMERO</a:t>
            </a:r>
          </a:p>
          <a:p>
            <a:r>
              <a:rPr lang="en-US" sz="1800" dirty="0">
                <a:solidFill>
                  <a:srgbClr val="FFFF00"/>
                </a:solidFill>
              </a:rPr>
              <a:t>LORI SANTOS</a:t>
            </a:r>
          </a:p>
          <a:p>
            <a:endParaRPr lang="en-US" sz="1800" dirty="0"/>
          </a:p>
          <a:p>
            <a:r>
              <a:rPr lang="en-US" sz="1800" dirty="0">
                <a:solidFill>
                  <a:schemeClr val="accent6">
                    <a:lumMod val="75000"/>
                  </a:schemeClr>
                </a:solidFill>
              </a:rPr>
              <a:t>TRAINER</a:t>
            </a:r>
          </a:p>
          <a:p>
            <a:r>
              <a:rPr lang="en-US" dirty="0">
                <a:solidFill>
                  <a:srgbClr val="FFFF00"/>
                </a:solidFill>
              </a:rPr>
              <a:t>BOBBY FERRER</a:t>
            </a:r>
            <a:endParaRPr lang="en-US" sz="1800" dirty="0">
              <a:solidFill>
                <a:srgbClr val="FFFF00"/>
              </a:solidFill>
            </a:endParaRPr>
          </a:p>
        </p:txBody>
      </p:sp>
    </p:spTree>
    <p:extLst>
      <p:ext uri="{BB962C8B-B14F-4D97-AF65-F5344CB8AC3E}">
        <p14:creationId xmlns:p14="http://schemas.microsoft.com/office/powerpoint/2010/main" val="280694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658559" y="1033296"/>
            <a:ext cx="4919354" cy="667498"/>
          </a:xfrm>
        </p:spPr>
        <p:txBody>
          <a:bodyPr/>
          <a:lstStyle/>
          <a:p>
            <a:r>
              <a:rPr lang="en-US" dirty="0">
                <a:solidFill>
                  <a:schemeClr val="accent6">
                    <a:lumMod val="75000"/>
                  </a:schemeClr>
                </a:solidFill>
              </a:rPr>
              <a:t>&lt;</a:t>
            </a:r>
            <a:r>
              <a:rPr lang="en-US" dirty="0" err="1">
                <a:solidFill>
                  <a:schemeClr val="accent6">
                    <a:lumMod val="75000"/>
                  </a:schemeClr>
                </a:solidFill>
              </a:rPr>
              <a:t>INTRODUCTIOn</a:t>
            </a:r>
            <a:r>
              <a:rPr lang="en-US" dirty="0">
                <a:solidFill>
                  <a:schemeClr val="accent6">
                    <a:lumMod val="75000"/>
                  </a:schemeClr>
                </a:solidFill>
              </a:rPr>
              <a:t>&gt;</a:t>
            </a:r>
          </a:p>
        </p:txBody>
      </p:sp>
      <p:sp>
        <p:nvSpPr>
          <p:cNvPr id="22" name="Content Placeholder 2">
            <a:extLst>
              <a:ext uri="{FF2B5EF4-FFF2-40B4-BE49-F238E27FC236}">
                <a16:creationId xmlns:a16="http://schemas.microsoft.com/office/drawing/2014/main" id="{9DE3DB42-229E-1C69-0122-6017D9BE8F06}"/>
              </a:ext>
            </a:extLst>
          </p:cNvPr>
          <p:cNvSpPr txBox="1">
            <a:spLocks/>
          </p:cNvSpPr>
          <p:nvPr/>
        </p:nvSpPr>
        <p:spPr>
          <a:xfrm>
            <a:off x="3658559" y="2146424"/>
            <a:ext cx="6766560" cy="420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lumMod val="75000"/>
                  </a:schemeClr>
                </a:solidFill>
              </a:rPr>
              <a:t>&lt;p&gt; </a:t>
            </a:r>
            <a:r>
              <a:rPr lang="en-US" dirty="0">
                <a:solidFill>
                  <a:schemeClr val="accent1">
                    <a:lumMod val="10000"/>
                    <a:lumOff val="90000"/>
                  </a:schemeClr>
                </a:solidFill>
              </a:rPr>
              <a:t>Netlify is an all-in-one platform for automating modern web projects. Replace your hosting infrastructure, continuous integration, and deployment pipeline with a single workflow. Integrate dynamic functionality like serverless functions, user authentication, and form handling as your projects grow. </a:t>
            </a:r>
            <a:r>
              <a:rPr lang="en-US" dirty="0">
                <a:solidFill>
                  <a:schemeClr val="accent6">
                    <a:lumMod val="75000"/>
                  </a:schemeClr>
                </a:solidFill>
              </a:rPr>
              <a:t>&lt;/p&gt;</a:t>
            </a:r>
          </a:p>
        </p:txBody>
      </p:sp>
    </p:spTree>
    <p:extLst>
      <p:ext uri="{BB962C8B-B14F-4D97-AF65-F5344CB8AC3E}">
        <p14:creationId xmlns:p14="http://schemas.microsoft.com/office/powerpoint/2010/main" val="31095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Diagonal Corners Snipped 8">
            <a:extLst>
              <a:ext uri="{FF2B5EF4-FFF2-40B4-BE49-F238E27FC236}">
                <a16:creationId xmlns:a16="http://schemas.microsoft.com/office/drawing/2014/main" id="{4B6B8221-0C87-27C6-D3D0-3B6F85698ECC}"/>
              </a:ext>
            </a:extLst>
          </p:cNvPr>
          <p:cNvSpPr/>
          <p:nvPr/>
        </p:nvSpPr>
        <p:spPr>
          <a:xfrm>
            <a:off x="333765" y="345437"/>
            <a:ext cx="4829324" cy="1006575"/>
          </a:xfrm>
          <a:prstGeom prst="snip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a:extLst>
              <a:ext uri="{FF2B5EF4-FFF2-40B4-BE49-F238E27FC236}">
                <a16:creationId xmlns:a16="http://schemas.microsoft.com/office/drawing/2014/main" id="{E575483B-6C54-42E2-137A-D7953D768542}"/>
              </a:ext>
            </a:extLst>
          </p:cNvPr>
          <p:cNvPicPr>
            <a:picLocks noChangeAspect="1"/>
          </p:cNvPicPr>
          <p:nvPr/>
        </p:nvPicPr>
        <p:blipFill>
          <a:blip r:embed="rId4"/>
          <a:stretch>
            <a:fillRect/>
          </a:stretch>
        </p:blipFill>
        <p:spPr>
          <a:xfrm>
            <a:off x="1148174" y="432502"/>
            <a:ext cx="3057469" cy="832444"/>
          </a:xfrm>
          <a:prstGeom prst="rect">
            <a:avLst/>
          </a:prstGeom>
        </p:spPr>
      </p:pic>
      <p:pic>
        <p:nvPicPr>
          <p:cNvPr id="36" name="Everything you need to know about the Netlify platform">
            <a:hlinkClick r:id="" action="ppaction://media"/>
            <a:extLst>
              <a:ext uri="{FF2B5EF4-FFF2-40B4-BE49-F238E27FC236}">
                <a16:creationId xmlns:a16="http://schemas.microsoft.com/office/drawing/2014/main" id="{C2954FB6-47AF-9D53-CC48-5569CFA661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6219" y="1590738"/>
            <a:ext cx="9039562" cy="5084754"/>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96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592"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5B69-9FA4-165C-154A-75528CF50ABB}"/>
              </a:ext>
            </a:extLst>
          </p:cNvPr>
          <p:cNvSpPr>
            <a:spLocks noGrp="1"/>
          </p:cNvSpPr>
          <p:nvPr>
            <p:ph type="title"/>
          </p:nvPr>
        </p:nvSpPr>
        <p:spPr>
          <a:xfrm>
            <a:off x="4073412" y="2150780"/>
            <a:ext cx="5002478" cy="2357066"/>
          </a:xfrm>
        </p:spPr>
        <p:txBody>
          <a:bodyPr/>
          <a:lstStyle/>
          <a:p>
            <a:pPr>
              <a:lnSpc>
                <a:spcPct val="100000"/>
              </a:lnSpc>
            </a:pPr>
            <a:r>
              <a:rPr lang="en-US" dirty="0">
                <a:solidFill>
                  <a:srgbClr val="FF0000"/>
                </a:solidFill>
              </a:rPr>
              <a:t>USES of</a:t>
            </a:r>
            <a:br>
              <a:rPr lang="en-US" dirty="0"/>
            </a:br>
            <a:r>
              <a:rPr lang="en-US" sz="10000" dirty="0"/>
              <a:t>NETLIFY</a:t>
            </a:r>
          </a:p>
        </p:txBody>
      </p:sp>
      <p:pic>
        <p:nvPicPr>
          <p:cNvPr id="1026" name="Picture 2">
            <a:extLst>
              <a:ext uri="{FF2B5EF4-FFF2-40B4-BE49-F238E27FC236}">
                <a16:creationId xmlns:a16="http://schemas.microsoft.com/office/drawing/2014/main" id="{49854B4D-01ED-7BE4-A32C-79EF3D7D6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5890" y="2264600"/>
            <a:ext cx="2832187" cy="283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858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041979" y="1300723"/>
            <a:ext cx="1738689" cy="580029"/>
          </a:xfrm>
        </p:spPr>
        <p:txBody>
          <a:bodyPr/>
          <a:lstStyle/>
          <a:p>
            <a:r>
              <a:rPr lang="en-US" sz="4800" dirty="0">
                <a:solidFill>
                  <a:srgbClr val="FF0000"/>
                </a:solidFill>
              </a:rPr>
              <a:t>USES</a:t>
            </a:r>
          </a:p>
        </p:txBody>
      </p:sp>
      <p:sp>
        <p:nvSpPr>
          <p:cNvPr id="8" name="Text Placeholder 47">
            <a:extLst>
              <a:ext uri="{FF2B5EF4-FFF2-40B4-BE49-F238E27FC236}">
                <a16:creationId xmlns:a16="http://schemas.microsoft.com/office/drawing/2014/main" id="{67E4DE99-43D5-F1D6-B4D8-77573B96C55D}"/>
              </a:ext>
            </a:extLst>
          </p:cNvPr>
          <p:cNvSpPr txBox="1">
            <a:spLocks/>
          </p:cNvSpPr>
          <p:nvPr/>
        </p:nvSpPr>
        <p:spPr>
          <a:xfrm>
            <a:off x="442235" y="2253071"/>
            <a:ext cx="4172533" cy="274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b="1" dirty="0">
                <a:solidFill>
                  <a:schemeClr val="accent6">
                    <a:lumMod val="75000"/>
                  </a:schemeClr>
                </a:solidFill>
              </a:rPr>
              <a:t> Hosting</a:t>
            </a:r>
            <a:r>
              <a:rPr lang="en-US" b="1" dirty="0">
                <a:solidFill>
                  <a:schemeClr val="accent6">
                    <a:lumMod val="75000"/>
                  </a:schemeClr>
                </a:solidFill>
              </a:rPr>
              <a:t> </a:t>
            </a:r>
          </a:p>
        </p:txBody>
      </p:sp>
      <p:sp>
        <p:nvSpPr>
          <p:cNvPr id="9" name="Text Placeholder 38">
            <a:extLst>
              <a:ext uri="{FF2B5EF4-FFF2-40B4-BE49-F238E27FC236}">
                <a16:creationId xmlns:a16="http://schemas.microsoft.com/office/drawing/2014/main" id="{8E21F0BE-F5E5-D676-F00F-709CCC043F58}"/>
              </a:ext>
            </a:extLst>
          </p:cNvPr>
          <p:cNvSpPr txBox="1">
            <a:spLocks/>
          </p:cNvSpPr>
          <p:nvPr/>
        </p:nvSpPr>
        <p:spPr>
          <a:xfrm>
            <a:off x="1156219" y="3277369"/>
            <a:ext cx="9528483" cy="3399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lumMod val="75000"/>
                  </a:schemeClr>
                </a:solidFill>
              </a:rPr>
              <a:t>When it comes to use </a:t>
            </a:r>
            <a:r>
              <a:rPr lang="en-US" dirty="0" err="1">
                <a:solidFill>
                  <a:schemeClr val="accent6">
                    <a:lumMod val="75000"/>
                  </a:schemeClr>
                </a:solidFill>
              </a:rPr>
              <a:t>netlify</a:t>
            </a:r>
            <a:r>
              <a:rPr lang="en-US" dirty="0">
                <a:solidFill>
                  <a:schemeClr val="accent6">
                    <a:lumMod val="75000"/>
                  </a:schemeClr>
                </a:solidFill>
              </a:rPr>
              <a:t> then the easiest way to understand what this solution can do for you is your web applications hosting. This solution is hosting your static websites and ensures better security, performance, speed, and scalability in a more effective way. Most hosts out there are having free version. However, you can stand out with the custom domain name and HTTPS with Netlify.</a:t>
            </a:r>
          </a:p>
        </p:txBody>
      </p:sp>
    </p:spTree>
    <p:extLst>
      <p:ext uri="{BB962C8B-B14F-4D97-AF65-F5344CB8AC3E}">
        <p14:creationId xmlns:p14="http://schemas.microsoft.com/office/powerpoint/2010/main" val="2011919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D6EF987-4CCA-C67A-ADDB-02E4D1BE7D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4688" y1="21236" x2="34688" y2="21236"/>
                        <a14:foregroundMark x1="15391" y1="57615" x2="15391" y2="57615"/>
                        <a14:foregroundMark x1="46563" y1="53090" x2="46563" y2="53090"/>
                        <a14:foregroundMark x1="51328" y1="81984" x2="51328" y2="81984"/>
                        <a14:foregroundMark x1="39766" y1="50044" x2="47031" y2="43777"/>
                        <a14:foregroundMark x1="47031" y1="43777" x2="58359" y2="47694"/>
                        <a14:foregroundMark x1="58359" y1="47694" x2="51484" y2="56919"/>
                        <a14:foregroundMark x1="51484" y1="56919" x2="41172" y2="51610"/>
                        <a14:foregroundMark x1="41172" y1="51610" x2="41016" y2="51349"/>
                        <a14:foregroundMark x1="40625" y1="41950" x2="50156" y2="39861"/>
                        <a14:foregroundMark x1="50156" y1="39861" x2="66641" y2="48216"/>
                        <a14:foregroundMark x1="66641" y1="48216" x2="63359" y2="57267"/>
                        <a14:foregroundMark x1="63359" y1="57267" x2="40547" y2="56571"/>
                        <a14:foregroundMark x1="40547" y1="56571" x2="34219" y2="49869"/>
                        <a14:foregroundMark x1="34219" y1="49869" x2="40391" y2="43690"/>
                        <a14:foregroundMark x1="36172" y1="27067" x2="41250" y2="35770"/>
                        <a14:foregroundMark x1="63828" y1="26458" x2="57109" y2="39164"/>
                        <a14:foregroundMark x1="83516" y1="55962" x2="83516" y2="55788"/>
                        <a14:foregroundMark x1="68672" y1="55178" x2="77734" y2="57267"/>
                        <a14:foregroundMark x1="30625" y1="54830" x2="22031" y2="56310"/>
                        <a14:foregroundMark x1="49766" y1="59443" x2="50313" y2="72324"/>
                        <a14:foregroundMark x1="43906" y1="55265" x2="53906" y2="55875"/>
                        <a14:foregroundMark x1="53203" y1="55614" x2="48828" y2="55614"/>
                        <a14:foregroundMark x1="44453" y1="55701" x2="51016" y2="56049"/>
                        <a14:foregroundMark x1="35703" y1="49695" x2="37813" y2="50044"/>
                        <a14:backgroundMark x1="18594" y1="28460" x2="18594" y2="28460"/>
                        <a14:backgroundMark x1="22344" y1="29678" x2="17734" y2="27502"/>
                      </a14:backgroundRemoval>
                    </a14:imgEffect>
                  </a14:imgLayer>
                </a14:imgProps>
              </a:ext>
              <a:ext uri="{28A0092B-C50C-407E-A947-70E740481C1C}">
                <a14:useLocalDpi xmlns:a14="http://schemas.microsoft.com/office/drawing/2010/main" val="0"/>
              </a:ext>
            </a:extLst>
          </a:blip>
          <a:srcRect/>
          <a:stretch>
            <a:fillRect/>
          </a:stretch>
        </p:blipFill>
        <p:spPr bwMode="auto">
          <a:xfrm>
            <a:off x="350010" y="1419225"/>
            <a:ext cx="4736339" cy="4251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0">
            <a:extLst>
              <a:ext uri="{FF2B5EF4-FFF2-40B4-BE49-F238E27FC236}">
                <a16:creationId xmlns:a16="http://schemas.microsoft.com/office/drawing/2014/main" id="{00B9F2FB-AE9C-8726-0BCF-0BECC1E3331E}"/>
              </a:ext>
            </a:extLst>
          </p:cNvPr>
          <p:cNvSpPr txBox="1">
            <a:spLocks/>
          </p:cNvSpPr>
          <p:nvPr/>
        </p:nvSpPr>
        <p:spPr>
          <a:xfrm>
            <a:off x="3746811" y="4269637"/>
            <a:ext cx="1615764" cy="5595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1"/>
                </a:solidFill>
              </a:rPr>
              <a:t>Email Accounts</a:t>
            </a:r>
          </a:p>
        </p:txBody>
      </p:sp>
      <p:sp>
        <p:nvSpPr>
          <p:cNvPr id="8" name="Text Placeholder 40">
            <a:extLst>
              <a:ext uri="{FF2B5EF4-FFF2-40B4-BE49-F238E27FC236}">
                <a16:creationId xmlns:a16="http://schemas.microsoft.com/office/drawing/2014/main" id="{1017B44E-CF40-73DC-B5F1-04729578CFA1}"/>
              </a:ext>
            </a:extLst>
          </p:cNvPr>
          <p:cNvSpPr txBox="1">
            <a:spLocks/>
          </p:cNvSpPr>
          <p:nvPr/>
        </p:nvSpPr>
        <p:spPr>
          <a:xfrm>
            <a:off x="1470336" y="1659787"/>
            <a:ext cx="1615764" cy="5595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1"/>
                </a:solidFill>
              </a:rPr>
              <a:t>Website</a:t>
            </a:r>
          </a:p>
        </p:txBody>
      </p:sp>
      <p:sp>
        <p:nvSpPr>
          <p:cNvPr id="9" name="Text Placeholder 40">
            <a:extLst>
              <a:ext uri="{FF2B5EF4-FFF2-40B4-BE49-F238E27FC236}">
                <a16:creationId xmlns:a16="http://schemas.microsoft.com/office/drawing/2014/main" id="{866AD5E8-FF8B-3276-72BD-089ACE8BD7EE}"/>
              </a:ext>
            </a:extLst>
          </p:cNvPr>
          <p:cNvSpPr txBox="1">
            <a:spLocks/>
          </p:cNvSpPr>
          <p:nvPr/>
        </p:nvSpPr>
        <p:spPr>
          <a:xfrm>
            <a:off x="2938929" y="1659787"/>
            <a:ext cx="1615764" cy="5595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1"/>
                </a:solidFill>
              </a:rPr>
              <a:t>Website Builder</a:t>
            </a:r>
          </a:p>
        </p:txBody>
      </p:sp>
      <p:sp>
        <p:nvSpPr>
          <p:cNvPr id="10" name="Text Placeholder 40">
            <a:extLst>
              <a:ext uri="{FF2B5EF4-FFF2-40B4-BE49-F238E27FC236}">
                <a16:creationId xmlns:a16="http://schemas.microsoft.com/office/drawing/2014/main" id="{8F0B39E9-4418-9A86-E8F4-D34B1799EDF1}"/>
              </a:ext>
            </a:extLst>
          </p:cNvPr>
          <p:cNvSpPr txBox="1">
            <a:spLocks/>
          </p:cNvSpPr>
          <p:nvPr/>
        </p:nvSpPr>
        <p:spPr>
          <a:xfrm>
            <a:off x="662454" y="4269637"/>
            <a:ext cx="1615764" cy="5595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1"/>
                </a:solidFill>
              </a:rPr>
              <a:t>Database</a:t>
            </a:r>
          </a:p>
        </p:txBody>
      </p:sp>
      <p:sp>
        <p:nvSpPr>
          <p:cNvPr id="11" name="Text Placeholder 40">
            <a:extLst>
              <a:ext uri="{FF2B5EF4-FFF2-40B4-BE49-F238E27FC236}">
                <a16:creationId xmlns:a16="http://schemas.microsoft.com/office/drawing/2014/main" id="{DF35E3E8-B65C-3928-1A2C-0612A19AA51E}"/>
              </a:ext>
            </a:extLst>
          </p:cNvPr>
          <p:cNvSpPr txBox="1">
            <a:spLocks/>
          </p:cNvSpPr>
          <p:nvPr/>
        </p:nvSpPr>
        <p:spPr>
          <a:xfrm>
            <a:off x="2102471" y="5198213"/>
            <a:ext cx="1615764" cy="5595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1"/>
                </a:solidFill>
              </a:rPr>
              <a:t> Control Panel</a:t>
            </a:r>
          </a:p>
        </p:txBody>
      </p:sp>
      <p:sp>
        <p:nvSpPr>
          <p:cNvPr id="12" name="Title 23">
            <a:extLst>
              <a:ext uri="{FF2B5EF4-FFF2-40B4-BE49-F238E27FC236}">
                <a16:creationId xmlns:a16="http://schemas.microsoft.com/office/drawing/2014/main" id="{F30F4729-016A-0566-395B-466A007A2E05}"/>
              </a:ext>
            </a:extLst>
          </p:cNvPr>
          <p:cNvSpPr>
            <a:spLocks noGrp="1"/>
          </p:cNvSpPr>
          <p:nvPr>
            <p:ph type="title"/>
          </p:nvPr>
        </p:nvSpPr>
        <p:spPr>
          <a:xfrm>
            <a:off x="604521" y="5854936"/>
            <a:ext cx="4492796" cy="369038"/>
          </a:xfrm>
        </p:spPr>
        <p:txBody>
          <a:bodyPr/>
          <a:lstStyle/>
          <a:p>
            <a:r>
              <a:rPr lang="en-US" sz="2400" dirty="0">
                <a:solidFill>
                  <a:srgbClr val="FF0000"/>
                </a:solidFill>
              </a:rPr>
              <a:t>Web HOSTING SERVICE</a:t>
            </a:r>
          </a:p>
        </p:txBody>
      </p:sp>
      <p:pic>
        <p:nvPicPr>
          <p:cNvPr id="2052" name="Picture 4" descr="Server (computing) - Wikipedia">
            <a:extLst>
              <a:ext uri="{FF2B5EF4-FFF2-40B4-BE49-F238E27FC236}">
                <a16:creationId xmlns:a16="http://schemas.microsoft.com/office/drawing/2014/main" id="{16C00540-6663-7B58-0B60-9269D2C804FF}"/>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1511" y="1653392"/>
            <a:ext cx="5908035" cy="354482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23">
            <a:extLst>
              <a:ext uri="{FF2B5EF4-FFF2-40B4-BE49-F238E27FC236}">
                <a16:creationId xmlns:a16="http://schemas.microsoft.com/office/drawing/2014/main" id="{1FD1B179-555F-863F-D6B4-4D6A57EC7F56}"/>
              </a:ext>
            </a:extLst>
          </p:cNvPr>
          <p:cNvSpPr txBox="1">
            <a:spLocks/>
          </p:cNvSpPr>
          <p:nvPr/>
        </p:nvSpPr>
        <p:spPr>
          <a:xfrm>
            <a:off x="8018230" y="5854936"/>
            <a:ext cx="4492796" cy="36903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dirty="0">
                <a:solidFill>
                  <a:srgbClr val="FF0000"/>
                </a:solidFill>
              </a:rPr>
              <a:t>SERVER</a:t>
            </a:r>
          </a:p>
        </p:txBody>
      </p:sp>
      <p:sp>
        <p:nvSpPr>
          <p:cNvPr id="14" name="TextBox 13">
            <a:extLst>
              <a:ext uri="{FF2B5EF4-FFF2-40B4-BE49-F238E27FC236}">
                <a16:creationId xmlns:a16="http://schemas.microsoft.com/office/drawing/2014/main" id="{E70A13D2-32FF-963F-2719-6EE44781F759}"/>
              </a:ext>
            </a:extLst>
          </p:cNvPr>
          <p:cNvSpPr txBox="1"/>
          <p:nvPr/>
        </p:nvSpPr>
        <p:spPr>
          <a:xfrm>
            <a:off x="2127320" y="3644833"/>
            <a:ext cx="1230243" cy="276999"/>
          </a:xfrm>
          <a:prstGeom prst="rect">
            <a:avLst/>
          </a:prstGeom>
          <a:solidFill>
            <a:srgbClr val="E2E2E2"/>
          </a:solidFill>
        </p:spPr>
        <p:txBody>
          <a:bodyPr wrap="square" rtlCol="0">
            <a:spAutoFit/>
          </a:bodyPr>
          <a:lstStyle/>
          <a:p>
            <a:r>
              <a:rPr lang="en-US" sz="1200" dirty="0"/>
              <a:t>Web Host Server</a:t>
            </a:r>
          </a:p>
        </p:txBody>
      </p:sp>
    </p:spTree>
    <p:extLst>
      <p:ext uri="{BB962C8B-B14F-4D97-AF65-F5344CB8AC3E}">
        <p14:creationId xmlns:p14="http://schemas.microsoft.com/office/powerpoint/2010/main" val="72516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041979" y="1300723"/>
            <a:ext cx="1738689" cy="580029"/>
          </a:xfrm>
        </p:spPr>
        <p:txBody>
          <a:bodyPr/>
          <a:lstStyle/>
          <a:p>
            <a:r>
              <a:rPr lang="en-US" sz="4800" dirty="0">
                <a:solidFill>
                  <a:srgbClr val="FF0000"/>
                </a:solidFill>
              </a:rPr>
              <a:t>USES</a:t>
            </a:r>
          </a:p>
        </p:txBody>
      </p:sp>
      <p:sp>
        <p:nvSpPr>
          <p:cNvPr id="8" name="Text Placeholder 47">
            <a:extLst>
              <a:ext uri="{FF2B5EF4-FFF2-40B4-BE49-F238E27FC236}">
                <a16:creationId xmlns:a16="http://schemas.microsoft.com/office/drawing/2014/main" id="{67E4DE99-43D5-F1D6-B4D8-77573B96C55D}"/>
              </a:ext>
            </a:extLst>
          </p:cNvPr>
          <p:cNvSpPr txBox="1">
            <a:spLocks/>
          </p:cNvSpPr>
          <p:nvPr/>
        </p:nvSpPr>
        <p:spPr>
          <a:xfrm>
            <a:off x="442235" y="2253071"/>
            <a:ext cx="4172533" cy="274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b="1" dirty="0">
                <a:solidFill>
                  <a:schemeClr val="accent6">
                    <a:lumMod val="75000"/>
                  </a:schemeClr>
                </a:solidFill>
              </a:rPr>
              <a:t> Hosting</a:t>
            </a:r>
            <a:r>
              <a:rPr lang="en-US" b="1" dirty="0">
                <a:solidFill>
                  <a:schemeClr val="accent6">
                    <a:lumMod val="75000"/>
                  </a:schemeClr>
                </a:solidFill>
              </a:rPr>
              <a:t> </a:t>
            </a:r>
          </a:p>
        </p:txBody>
      </p:sp>
      <p:sp>
        <p:nvSpPr>
          <p:cNvPr id="9" name="Text Placeholder 38">
            <a:extLst>
              <a:ext uri="{FF2B5EF4-FFF2-40B4-BE49-F238E27FC236}">
                <a16:creationId xmlns:a16="http://schemas.microsoft.com/office/drawing/2014/main" id="{8E21F0BE-F5E5-D676-F00F-709CCC043F58}"/>
              </a:ext>
            </a:extLst>
          </p:cNvPr>
          <p:cNvSpPr txBox="1">
            <a:spLocks/>
          </p:cNvSpPr>
          <p:nvPr/>
        </p:nvSpPr>
        <p:spPr>
          <a:xfrm>
            <a:off x="1156219" y="3277369"/>
            <a:ext cx="9528483" cy="3399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lumMod val="75000"/>
                  </a:schemeClr>
                </a:solidFill>
              </a:rPr>
              <a:t>When it comes to use </a:t>
            </a:r>
            <a:r>
              <a:rPr lang="en-US" dirty="0" err="1">
                <a:solidFill>
                  <a:schemeClr val="accent6">
                    <a:lumMod val="75000"/>
                  </a:schemeClr>
                </a:solidFill>
              </a:rPr>
              <a:t>netlify</a:t>
            </a:r>
            <a:r>
              <a:rPr lang="en-US" dirty="0">
                <a:solidFill>
                  <a:schemeClr val="accent6">
                    <a:lumMod val="75000"/>
                  </a:schemeClr>
                </a:solidFill>
              </a:rPr>
              <a:t> then the easiest way to understand what this solution can do for you is your web applications hosting. This solution is hosting your static websites and ensures better security, performance, speed, and scalability in a more effective way. Most hosts out there are having free version. However, you can stand out with the custom domain name and HTTPS with Netlify.</a:t>
            </a:r>
          </a:p>
        </p:txBody>
      </p:sp>
    </p:spTree>
    <p:extLst>
      <p:ext uri="{BB962C8B-B14F-4D97-AF65-F5344CB8AC3E}">
        <p14:creationId xmlns:p14="http://schemas.microsoft.com/office/powerpoint/2010/main" val="1866050639"/>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1299</TotalTime>
  <Words>893</Words>
  <Application>Microsoft Office PowerPoint</Application>
  <PresentationFormat>Widescreen</PresentationFormat>
  <Paragraphs>92</Paragraphs>
  <Slides>30</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Daytona Pro Light</vt:lpstr>
      <vt:lpstr>Yu Mincho Demibold</vt:lpstr>
      <vt:lpstr>Arial</vt:lpstr>
      <vt:lpstr>Book Antiqua</vt:lpstr>
      <vt:lpstr>Calibri</vt:lpstr>
      <vt:lpstr>Century Gothic Bold</vt:lpstr>
      <vt:lpstr>Courier New</vt:lpstr>
      <vt:lpstr>Office Theme</vt:lpstr>
      <vt:lpstr>NETLIFY</vt:lpstr>
      <vt:lpstr>Our team</vt:lpstr>
      <vt:lpstr>PRESENTATION  AGENDA</vt:lpstr>
      <vt:lpstr>&lt;INTRODUCTIOn&gt;</vt:lpstr>
      <vt:lpstr>PowerPoint Presentation</vt:lpstr>
      <vt:lpstr>USES of NETLIFY</vt:lpstr>
      <vt:lpstr>USES</vt:lpstr>
      <vt:lpstr>Web HOSTING SERVICE</vt:lpstr>
      <vt:lpstr>USES</vt:lpstr>
      <vt:lpstr>USES</vt:lpstr>
      <vt:lpstr>PowerPoint Presentation</vt:lpstr>
      <vt:lpstr>USES</vt:lpstr>
      <vt:lpstr>USES</vt:lpstr>
      <vt:lpstr>USES</vt:lpstr>
      <vt:lpstr>How to use or  add a new site?</vt:lpstr>
      <vt:lpstr>HOW TO USE?</vt:lpstr>
      <vt:lpstr>From Git repository</vt:lpstr>
      <vt:lpstr>I. Import from an existing repository</vt:lpstr>
      <vt:lpstr>PowerPoint Presentation</vt:lpstr>
      <vt:lpstr>Using netlify templates</vt:lpstr>
      <vt:lpstr>II. Use Netlify Templates</vt:lpstr>
      <vt:lpstr>PowerPoint Presentation</vt:lpstr>
      <vt:lpstr>Deploying local files</vt:lpstr>
      <vt:lpstr>III. Deploy local files</vt:lpstr>
      <vt:lpstr>Things to consider</vt:lpstr>
      <vt:lpstr>Configuring netlify Template layout</vt:lpstr>
      <vt:lpstr>Changing website’s url</vt:lpstr>
      <vt:lpstr>Deleting a website</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NETLIFY</dc:title>
  <dc:creator>kd-route-xx</dc:creator>
  <cp:lastModifiedBy>kd-route-xx</cp:lastModifiedBy>
  <cp:revision>19</cp:revision>
  <dcterms:created xsi:type="dcterms:W3CDTF">2022-12-05T16:37:48Z</dcterms:created>
  <dcterms:modified xsi:type="dcterms:W3CDTF">2022-12-13T05:45:17Z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